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7"/>
  </p:notesMasterIdLst>
  <p:sldIdLst>
    <p:sldId id="256" r:id="rId2"/>
    <p:sldId id="3826" r:id="rId3"/>
    <p:sldId id="257" r:id="rId4"/>
    <p:sldId id="258" r:id="rId5"/>
    <p:sldId id="259" r:id="rId6"/>
    <p:sldId id="260" r:id="rId7"/>
    <p:sldId id="261" r:id="rId8"/>
    <p:sldId id="262" r:id="rId9"/>
    <p:sldId id="263" r:id="rId10"/>
    <p:sldId id="270" r:id="rId11"/>
    <p:sldId id="267" r:id="rId12"/>
    <p:sldId id="269" r:id="rId13"/>
    <p:sldId id="265" r:id="rId14"/>
    <p:sldId id="271" r:id="rId15"/>
    <p:sldId id="266" r:id="rId16"/>
  </p:sldIdLst>
  <p:sldSz cx="9144000" cy="5143500" type="screen16x9"/>
  <p:notesSz cx="6858000" cy="9144000"/>
  <p:embeddedFontLst>
    <p:embeddedFont>
      <p:font typeface="DM Sans" pitchFamily="2" charset="0"/>
      <p:regular r:id="rId18"/>
      <p:bold r:id="rId19"/>
      <p:italic r:id="rId20"/>
      <p:boldItalic r:id="rId21"/>
    </p:embeddedFont>
    <p:embeddedFont>
      <p:font typeface="Lato" panose="020F0502020204030203" pitchFamily="34" charset="0"/>
      <p:regular r:id="rId22"/>
      <p:bold r:id="rId23"/>
      <p:italic r:id="rId24"/>
      <p:boldItalic r:id="rId25"/>
    </p:embeddedFont>
    <p:embeddedFont>
      <p:font typeface="Lato Light" panose="020F0502020204030204" pitchFamily="34" charset="0"/>
      <p:regular r:id="rId26"/>
      <p:bold r:id="rId27"/>
      <p:italic r:id="rId28"/>
      <p:boldItalic r:id="rId29"/>
    </p:embeddedFont>
    <p:embeddedFont>
      <p:font typeface="League Spartan" panose="020B0604020202020204" charset="0"/>
      <p:regular r:id="rId30"/>
      <p:bold r:id="rId31"/>
    </p:embeddedFont>
    <p:embeddedFont>
      <p:font typeface="Montserrat" panose="00000500000000000000" pitchFamily="2" charset="0"/>
      <p:regular r:id="rId32"/>
      <p:bold r:id="rId33"/>
      <p:italic r:id="rId34"/>
      <p:boldItalic r:id="rId35"/>
    </p:embeddedFont>
    <p:embeddedFont>
      <p:font typeface="Open Sans Medium" panose="020B0604020202020204" charset="0"/>
      <p:regular r:id="rId36"/>
      <p:bold r:id="rId37"/>
      <p:italic r:id="rId38"/>
      <p:boldItalic r:id="rId39"/>
    </p:embeddedFont>
    <p:embeddedFont>
      <p:font typeface="Poppins" panose="020B0502040204020203"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theme" Target="theme/theme1.xml"/><Relationship Id="rId20" Type="http://schemas.openxmlformats.org/officeDocument/2006/relationships/font" Target="fonts/font3.fntdata"/><Relationship Id="rId41"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ckey Aggarwal" userId="31b16b76-4fc5-4505-84d2-a5d697dc608e" providerId="ADAL" clId="{BF6A4769-3E24-4CD6-872E-7117DBA9AA61}"/>
    <pc:docChg chg="modSld">
      <pc:chgData name="Kartickey Aggarwal" userId="31b16b76-4fc5-4505-84d2-a5d697dc608e" providerId="ADAL" clId="{BF6A4769-3E24-4CD6-872E-7117DBA9AA61}" dt="2024-07-04T18:39:33.955" v="0" actId="14100"/>
      <pc:docMkLst>
        <pc:docMk/>
      </pc:docMkLst>
      <pc:sldChg chg="modSp mod">
        <pc:chgData name="Kartickey Aggarwal" userId="31b16b76-4fc5-4505-84d2-a5d697dc608e" providerId="ADAL" clId="{BF6A4769-3E24-4CD6-872E-7117DBA9AA61}" dt="2024-07-04T18:39:33.955" v="0" actId="14100"/>
        <pc:sldMkLst>
          <pc:docMk/>
          <pc:sldMk cId="1880615839" sldId="269"/>
        </pc:sldMkLst>
        <pc:picChg chg="mod">
          <ac:chgData name="Kartickey Aggarwal" userId="31b16b76-4fc5-4505-84d2-a5d697dc608e" providerId="ADAL" clId="{BF6A4769-3E24-4CD6-872E-7117DBA9AA61}" dt="2024-07-04T18:39:33.955" v="0" actId="14100"/>
          <ac:picMkLst>
            <pc:docMk/>
            <pc:sldMk cId="1880615839" sldId="269"/>
            <ac:picMk id="5" creationId="{8B34A3A1-FDC7-3FC3-6E07-AEE7F0EE6608}"/>
          </ac:picMkLst>
        </pc:picChg>
      </pc:sldChg>
    </pc:docChg>
  </pc:docChgLst>
  <pc:docChgLst>
    <pc:chgData name="Kartickey Aggarwal" userId="31b16b76-4fc5-4505-84d2-a5d697dc608e" providerId="ADAL" clId="{5B322A03-1BDC-4A36-91BE-44115A9210B1}"/>
    <pc:docChg chg="undo custSel delSld modSld">
      <pc:chgData name="Kartickey Aggarwal" userId="31b16b76-4fc5-4505-84d2-a5d697dc608e" providerId="ADAL" clId="{5B322A03-1BDC-4A36-91BE-44115A9210B1}" dt="2023-07-22T06:09:08.003" v="223" actId="1076"/>
      <pc:docMkLst>
        <pc:docMk/>
      </pc:docMkLst>
      <pc:sldChg chg="modSp mod">
        <pc:chgData name="Kartickey Aggarwal" userId="31b16b76-4fc5-4505-84d2-a5d697dc608e" providerId="ADAL" clId="{5B322A03-1BDC-4A36-91BE-44115A9210B1}" dt="2023-07-19T15:49:28.081" v="83" actId="20577"/>
        <pc:sldMkLst>
          <pc:docMk/>
          <pc:sldMk cId="0" sldId="256"/>
        </pc:sldMkLst>
        <pc:spChg chg="mod">
          <ac:chgData name="Kartickey Aggarwal" userId="31b16b76-4fc5-4505-84d2-a5d697dc608e" providerId="ADAL" clId="{5B322A03-1BDC-4A36-91BE-44115A9210B1}" dt="2023-07-19T15:49:28.081" v="83" actId="20577"/>
          <ac:spMkLst>
            <pc:docMk/>
            <pc:sldMk cId="0" sldId="256"/>
            <ac:spMk id="226" creationId="{00000000-0000-0000-0000-000000000000}"/>
          </ac:spMkLst>
        </pc:spChg>
      </pc:sldChg>
      <pc:sldChg chg="modSp mod">
        <pc:chgData name="Kartickey Aggarwal" userId="31b16b76-4fc5-4505-84d2-a5d697dc608e" providerId="ADAL" clId="{5B322A03-1BDC-4A36-91BE-44115A9210B1}" dt="2023-07-19T15:49:43.328" v="86" actId="20577"/>
        <pc:sldMkLst>
          <pc:docMk/>
          <pc:sldMk cId="0" sldId="257"/>
        </pc:sldMkLst>
        <pc:spChg chg="mod">
          <ac:chgData name="Kartickey Aggarwal" userId="31b16b76-4fc5-4505-84d2-a5d697dc608e" providerId="ADAL" clId="{5B322A03-1BDC-4A36-91BE-44115A9210B1}" dt="2023-07-19T15:49:43.328" v="86" actId="20577"/>
          <ac:spMkLst>
            <pc:docMk/>
            <pc:sldMk cId="0" sldId="257"/>
            <ac:spMk id="232" creationId="{00000000-0000-0000-0000-000000000000}"/>
          </ac:spMkLst>
        </pc:spChg>
      </pc:sldChg>
      <pc:sldChg chg="modSp mod">
        <pc:chgData name="Kartickey Aggarwal" userId="31b16b76-4fc5-4505-84d2-a5d697dc608e" providerId="ADAL" clId="{5B322A03-1BDC-4A36-91BE-44115A9210B1}" dt="2023-07-19T15:56:22.813" v="189" actId="20577"/>
        <pc:sldMkLst>
          <pc:docMk/>
          <pc:sldMk cId="0" sldId="259"/>
        </pc:sldMkLst>
        <pc:spChg chg="mod">
          <ac:chgData name="Kartickey Aggarwal" userId="31b16b76-4fc5-4505-84d2-a5d697dc608e" providerId="ADAL" clId="{5B322A03-1BDC-4A36-91BE-44115A9210B1}" dt="2023-07-19T15:56:22.813" v="189" actId="20577"/>
          <ac:spMkLst>
            <pc:docMk/>
            <pc:sldMk cId="0" sldId="259"/>
            <ac:spMk id="248" creationId="{00000000-0000-0000-0000-000000000000}"/>
          </ac:spMkLst>
        </pc:spChg>
      </pc:sldChg>
      <pc:sldChg chg="modSp mod">
        <pc:chgData name="Kartickey Aggarwal" userId="31b16b76-4fc5-4505-84d2-a5d697dc608e" providerId="ADAL" clId="{5B322A03-1BDC-4A36-91BE-44115A9210B1}" dt="2023-07-19T15:56:47.089" v="204" actId="20577"/>
        <pc:sldMkLst>
          <pc:docMk/>
          <pc:sldMk cId="0" sldId="260"/>
        </pc:sldMkLst>
        <pc:spChg chg="mod">
          <ac:chgData name="Kartickey Aggarwal" userId="31b16b76-4fc5-4505-84d2-a5d697dc608e" providerId="ADAL" clId="{5B322A03-1BDC-4A36-91BE-44115A9210B1}" dt="2023-07-19T15:56:47.089" v="204" actId="20577"/>
          <ac:spMkLst>
            <pc:docMk/>
            <pc:sldMk cId="0" sldId="260"/>
            <ac:spMk id="257" creationId="{00000000-0000-0000-0000-000000000000}"/>
          </ac:spMkLst>
        </pc:spChg>
      </pc:sldChg>
      <pc:sldChg chg="addSp delSp modSp mod">
        <pc:chgData name="Kartickey Aggarwal" userId="31b16b76-4fc5-4505-84d2-a5d697dc608e" providerId="ADAL" clId="{5B322A03-1BDC-4A36-91BE-44115A9210B1}" dt="2023-07-19T16:02:49.173" v="206" actId="478"/>
        <pc:sldMkLst>
          <pc:docMk/>
          <pc:sldMk cId="0" sldId="263"/>
        </pc:sldMkLst>
        <pc:spChg chg="add del mod">
          <ac:chgData name="Kartickey Aggarwal" userId="31b16b76-4fc5-4505-84d2-a5d697dc608e" providerId="ADAL" clId="{5B322A03-1BDC-4A36-91BE-44115A9210B1}" dt="2023-07-19T16:02:49.173" v="206" actId="478"/>
          <ac:spMkLst>
            <pc:docMk/>
            <pc:sldMk cId="0" sldId="263"/>
            <ac:spMk id="3" creationId="{8C372E37-1F21-8F62-6C1E-74855E2B153F}"/>
          </ac:spMkLst>
        </pc:spChg>
        <pc:spChg chg="del">
          <ac:chgData name="Kartickey Aggarwal" userId="31b16b76-4fc5-4505-84d2-a5d697dc608e" providerId="ADAL" clId="{5B322A03-1BDC-4A36-91BE-44115A9210B1}" dt="2023-07-19T16:02:47.402" v="205" actId="478"/>
          <ac:spMkLst>
            <pc:docMk/>
            <pc:sldMk cId="0" sldId="263"/>
            <ac:spMk id="278" creationId="{00000000-0000-0000-0000-000000000000}"/>
          </ac:spMkLst>
        </pc:spChg>
      </pc:sldChg>
      <pc:sldChg chg="addSp delSp modSp mod">
        <pc:chgData name="Kartickey Aggarwal" userId="31b16b76-4fc5-4505-84d2-a5d697dc608e" providerId="ADAL" clId="{5B322A03-1BDC-4A36-91BE-44115A9210B1}" dt="2023-07-19T15:51:19.205" v="106" actId="478"/>
        <pc:sldMkLst>
          <pc:docMk/>
          <pc:sldMk cId="2939918875" sldId="267"/>
        </pc:sldMkLst>
        <pc:picChg chg="mod">
          <ac:chgData name="Kartickey Aggarwal" userId="31b16b76-4fc5-4505-84d2-a5d697dc608e" providerId="ADAL" clId="{5B322A03-1BDC-4A36-91BE-44115A9210B1}" dt="2023-07-19T15:51:10.043" v="101" actId="14100"/>
          <ac:picMkLst>
            <pc:docMk/>
            <pc:sldMk cId="2939918875" sldId="267"/>
            <ac:picMk id="4" creationId="{AE37C975-43FE-2719-09D2-617969FFEAD1}"/>
          </ac:picMkLst>
        </pc:picChg>
        <pc:picChg chg="del mod">
          <ac:chgData name="Kartickey Aggarwal" userId="31b16b76-4fc5-4505-84d2-a5d697dc608e" providerId="ADAL" clId="{5B322A03-1BDC-4A36-91BE-44115A9210B1}" dt="2023-07-19T15:51:02.669" v="97" actId="478"/>
          <ac:picMkLst>
            <pc:docMk/>
            <pc:sldMk cId="2939918875" sldId="267"/>
            <ac:picMk id="6" creationId="{4CB1D75B-08C7-D2F7-806A-C22B887C423F}"/>
          </ac:picMkLst>
        </pc:picChg>
        <pc:picChg chg="add del mod">
          <ac:chgData name="Kartickey Aggarwal" userId="31b16b76-4fc5-4505-84d2-a5d697dc608e" providerId="ADAL" clId="{5B322A03-1BDC-4A36-91BE-44115A9210B1}" dt="2023-07-19T15:51:19.205" v="106" actId="478"/>
          <ac:picMkLst>
            <pc:docMk/>
            <pc:sldMk cId="2939918875" sldId="267"/>
            <ac:picMk id="8" creationId="{BA95ABC9-0019-14D5-84EE-5F89A68E9AD8}"/>
          </ac:picMkLst>
        </pc:picChg>
      </pc:sldChg>
      <pc:sldChg chg="del">
        <pc:chgData name="Kartickey Aggarwal" userId="31b16b76-4fc5-4505-84d2-a5d697dc608e" providerId="ADAL" clId="{5B322A03-1BDC-4A36-91BE-44115A9210B1}" dt="2023-07-19T15:53:05.410" v="126" actId="2696"/>
        <pc:sldMkLst>
          <pc:docMk/>
          <pc:sldMk cId="2726751268" sldId="268"/>
        </pc:sldMkLst>
      </pc:sldChg>
      <pc:sldChg chg="delSp modSp mod">
        <pc:chgData name="Kartickey Aggarwal" userId="31b16b76-4fc5-4505-84d2-a5d697dc608e" providerId="ADAL" clId="{5B322A03-1BDC-4A36-91BE-44115A9210B1}" dt="2023-07-19T15:52:27.638" v="125" actId="1076"/>
        <pc:sldMkLst>
          <pc:docMk/>
          <pc:sldMk cId="1880615839" sldId="269"/>
        </pc:sldMkLst>
        <pc:spChg chg="mod">
          <ac:chgData name="Kartickey Aggarwal" userId="31b16b76-4fc5-4505-84d2-a5d697dc608e" providerId="ADAL" clId="{5B322A03-1BDC-4A36-91BE-44115A9210B1}" dt="2023-07-19T15:52:01.331" v="124" actId="1076"/>
          <ac:spMkLst>
            <pc:docMk/>
            <pc:sldMk cId="1880615839" sldId="269"/>
            <ac:spMk id="16" creationId="{271F8C09-9D0C-EFE7-BC25-4F70A6126629}"/>
          </ac:spMkLst>
        </pc:spChg>
        <pc:spChg chg="mod">
          <ac:chgData name="Kartickey Aggarwal" userId="31b16b76-4fc5-4505-84d2-a5d697dc608e" providerId="ADAL" clId="{5B322A03-1BDC-4A36-91BE-44115A9210B1}" dt="2023-07-19T15:51:56.286" v="121" actId="1076"/>
          <ac:spMkLst>
            <pc:docMk/>
            <pc:sldMk cId="1880615839" sldId="269"/>
            <ac:spMk id="17" creationId="{4F6B9348-EA38-4BCE-0977-97519328C9FF}"/>
          </ac:spMkLst>
        </pc:spChg>
        <pc:spChg chg="del">
          <ac:chgData name="Kartickey Aggarwal" userId="31b16b76-4fc5-4505-84d2-a5d697dc608e" providerId="ADAL" clId="{5B322A03-1BDC-4A36-91BE-44115A9210B1}" dt="2023-07-19T15:51:27.933" v="108" actId="478"/>
          <ac:spMkLst>
            <pc:docMk/>
            <pc:sldMk cId="1880615839" sldId="269"/>
            <ac:spMk id="18" creationId="{3EE91936-E158-490B-EEBB-2AF074302B0D}"/>
          </ac:spMkLst>
        </pc:spChg>
        <pc:picChg chg="mod">
          <ac:chgData name="Kartickey Aggarwal" userId="31b16b76-4fc5-4505-84d2-a5d697dc608e" providerId="ADAL" clId="{5B322A03-1BDC-4A36-91BE-44115A9210B1}" dt="2023-07-19T15:51:40.024" v="114" actId="14100"/>
          <ac:picMkLst>
            <pc:docMk/>
            <pc:sldMk cId="1880615839" sldId="269"/>
            <ac:picMk id="4" creationId="{D251285B-4195-408F-7382-C18D6F51B2A1}"/>
          </ac:picMkLst>
        </pc:picChg>
        <pc:picChg chg="del">
          <ac:chgData name="Kartickey Aggarwal" userId="31b16b76-4fc5-4505-84d2-a5d697dc608e" providerId="ADAL" clId="{5B322A03-1BDC-4A36-91BE-44115A9210B1}" dt="2023-07-19T15:51:26.168" v="107" actId="478"/>
          <ac:picMkLst>
            <pc:docMk/>
            <pc:sldMk cId="1880615839" sldId="269"/>
            <ac:picMk id="13" creationId="{92F705C1-FE39-36E7-0FE3-D978048B06DD}"/>
          </ac:picMkLst>
        </pc:picChg>
        <pc:picChg chg="mod">
          <ac:chgData name="Kartickey Aggarwal" userId="31b16b76-4fc5-4505-84d2-a5d697dc608e" providerId="ADAL" clId="{5B322A03-1BDC-4A36-91BE-44115A9210B1}" dt="2023-07-19T15:52:27.638" v="125" actId="1076"/>
          <ac:picMkLst>
            <pc:docMk/>
            <pc:sldMk cId="1880615839" sldId="269"/>
            <ac:picMk id="15" creationId="{FC7E716F-1133-1732-5D96-D64507C9793C}"/>
          </ac:picMkLst>
        </pc:picChg>
      </pc:sldChg>
      <pc:sldChg chg="addSp delSp modSp mod">
        <pc:chgData name="Kartickey Aggarwal" userId="31b16b76-4fc5-4505-84d2-a5d697dc608e" providerId="ADAL" clId="{5B322A03-1BDC-4A36-91BE-44115A9210B1}" dt="2023-07-22T06:09:08.003" v="223" actId="1076"/>
        <pc:sldMkLst>
          <pc:docMk/>
          <pc:sldMk cId="1817824257" sldId="270"/>
        </pc:sldMkLst>
        <pc:spChg chg="mod">
          <ac:chgData name="Kartickey Aggarwal" userId="31b16b76-4fc5-4505-84d2-a5d697dc608e" providerId="ADAL" clId="{5B322A03-1BDC-4A36-91BE-44115A9210B1}" dt="2023-07-19T15:54:35.948" v="158" actId="1076"/>
          <ac:spMkLst>
            <pc:docMk/>
            <pc:sldMk cId="1817824257" sldId="270"/>
            <ac:spMk id="3" creationId="{2317EBFC-FACF-F68B-E926-0CC5AE6FEF06}"/>
          </ac:spMkLst>
        </pc:spChg>
        <pc:picChg chg="add del mod">
          <ac:chgData name="Kartickey Aggarwal" userId="31b16b76-4fc5-4505-84d2-a5d697dc608e" providerId="ADAL" clId="{5B322A03-1BDC-4A36-91BE-44115A9210B1}" dt="2023-07-22T06:05:04.215" v="213" actId="478"/>
          <ac:picMkLst>
            <pc:docMk/>
            <pc:sldMk cId="1817824257" sldId="270"/>
            <ac:picMk id="4" creationId="{9F78285A-9D8F-6D6F-133C-21EF44B577E6}"/>
          </ac:picMkLst>
        </pc:picChg>
        <pc:picChg chg="del">
          <ac:chgData name="Kartickey Aggarwal" userId="31b16b76-4fc5-4505-84d2-a5d697dc608e" providerId="ADAL" clId="{5B322A03-1BDC-4A36-91BE-44115A9210B1}" dt="2023-07-22T06:04:20.345" v="207" actId="478"/>
          <ac:picMkLst>
            <pc:docMk/>
            <pc:sldMk cId="1817824257" sldId="270"/>
            <ac:picMk id="6" creationId="{BC15FD91-A628-A4E2-704E-E84F2A5CFC5E}"/>
          </ac:picMkLst>
        </pc:picChg>
        <pc:picChg chg="add mod">
          <ac:chgData name="Kartickey Aggarwal" userId="31b16b76-4fc5-4505-84d2-a5d697dc608e" providerId="ADAL" clId="{5B322A03-1BDC-4A36-91BE-44115A9210B1}" dt="2023-07-22T06:09:08.003" v="223" actId="1076"/>
          <ac:picMkLst>
            <pc:docMk/>
            <pc:sldMk cId="1817824257" sldId="270"/>
            <ac:picMk id="7" creationId="{4746A576-04A7-762C-2E70-9D7BC0E9187E}"/>
          </ac:picMkLst>
        </pc:picChg>
      </pc:sldChg>
      <pc:sldChg chg="modSp mod">
        <pc:chgData name="Kartickey Aggarwal" userId="31b16b76-4fc5-4505-84d2-a5d697dc608e" providerId="ADAL" clId="{5B322A03-1BDC-4A36-91BE-44115A9210B1}" dt="2023-07-19T15:55:20.531" v="160" actId="404"/>
        <pc:sldMkLst>
          <pc:docMk/>
          <pc:sldMk cId="556813972" sldId="271"/>
        </pc:sldMkLst>
        <pc:spChg chg="mod">
          <ac:chgData name="Kartickey Aggarwal" userId="31b16b76-4fc5-4505-84d2-a5d697dc608e" providerId="ADAL" clId="{5B322A03-1BDC-4A36-91BE-44115A9210B1}" dt="2023-07-19T15:55:20.531" v="160" actId="404"/>
          <ac:spMkLst>
            <pc:docMk/>
            <pc:sldMk cId="556813972" sldId="271"/>
            <ac:spMk id="5" creationId="{6724E9EB-030D-1AA6-1440-0C7A1942FADA}"/>
          </ac:spMkLst>
        </pc:spChg>
      </pc:sldChg>
    </pc:docChg>
  </pc:docChgLst>
  <pc:docChgLst>
    <pc:chgData name="Kartickey Aggarwal" userId="31b16b76-4fc5-4505-84d2-a5d697dc608e" providerId="ADAL" clId="{2691B5EF-1A58-4FD4-AC20-E58DFDA13559}"/>
    <pc:docChg chg="custSel modSld">
      <pc:chgData name="Kartickey Aggarwal" userId="31b16b76-4fc5-4505-84d2-a5d697dc608e" providerId="ADAL" clId="{2691B5EF-1A58-4FD4-AC20-E58DFDA13559}" dt="2024-01-12T11:33:26.621" v="3335" actId="115"/>
      <pc:docMkLst>
        <pc:docMk/>
      </pc:docMkLst>
      <pc:sldChg chg="modSp mod">
        <pc:chgData name="Kartickey Aggarwal" userId="31b16b76-4fc5-4505-84d2-a5d697dc608e" providerId="ADAL" clId="{2691B5EF-1A58-4FD4-AC20-E58DFDA13559}" dt="2024-01-12T11:09:04.943" v="82" actId="20577"/>
        <pc:sldMkLst>
          <pc:docMk/>
          <pc:sldMk cId="0" sldId="256"/>
        </pc:sldMkLst>
        <pc:spChg chg="mod">
          <ac:chgData name="Kartickey Aggarwal" userId="31b16b76-4fc5-4505-84d2-a5d697dc608e" providerId="ADAL" clId="{2691B5EF-1A58-4FD4-AC20-E58DFDA13559}" dt="2024-01-12T11:08:53.704" v="58" actId="20577"/>
          <ac:spMkLst>
            <pc:docMk/>
            <pc:sldMk cId="0" sldId="256"/>
            <ac:spMk id="226" creationId="{00000000-0000-0000-0000-000000000000}"/>
          </ac:spMkLst>
        </pc:spChg>
        <pc:spChg chg="mod">
          <ac:chgData name="Kartickey Aggarwal" userId="31b16b76-4fc5-4505-84d2-a5d697dc608e" providerId="ADAL" clId="{2691B5EF-1A58-4FD4-AC20-E58DFDA13559}" dt="2024-01-12T11:09:04.943" v="82" actId="20577"/>
          <ac:spMkLst>
            <pc:docMk/>
            <pc:sldMk cId="0" sldId="256"/>
            <ac:spMk id="227" creationId="{00000000-0000-0000-0000-000000000000}"/>
          </ac:spMkLst>
        </pc:spChg>
      </pc:sldChg>
      <pc:sldChg chg="modSp mod">
        <pc:chgData name="Kartickey Aggarwal" userId="31b16b76-4fc5-4505-84d2-a5d697dc608e" providerId="ADAL" clId="{2691B5EF-1A58-4FD4-AC20-E58DFDA13559}" dt="2024-01-12T11:10:20.814" v="302" actId="20577"/>
        <pc:sldMkLst>
          <pc:docMk/>
          <pc:sldMk cId="0" sldId="257"/>
        </pc:sldMkLst>
        <pc:spChg chg="mod">
          <ac:chgData name="Kartickey Aggarwal" userId="31b16b76-4fc5-4505-84d2-a5d697dc608e" providerId="ADAL" clId="{2691B5EF-1A58-4FD4-AC20-E58DFDA13559}" dt="2024-01-12T11:09:23.339" v="127" actId="20577"/>
          <ac:spMkLst>
            <pc:docMk/>
            <pc:sldMk cId="0" sldId="257"/>
            <ac:spMk id="232" creationId="{00000000-0000-0000-0000-000000000000}"/>
          </ac:spMkLst>
        </pc:spChg>
        <pc:spChg chg="mod">
          <ac:chgData name="Kartickey Aggarwal" userId="31b16b76-4fc5-4505-84d2-a5d697dc608e" providerId="ADAL" clId="{2691B5EF-1A58-4FD4-AC20-E58DFDA13559}" dt="2024-01-12T11:10:20.814" v="302" actId="20577"/>
          <ac:spMkLst>
            <pc:docMk/>
            <pc:sldMk cId="0" sldId="257"/>
            <ac:spMk id="233" creationId="{00000000-0000-0000-0000-000000000000}"/>
          </ac:spMkLst>
        </pc:spChg>
      </pc:sldChg>
      <pc:sldChg chg="modSp mod">
        <pc:chgData name="Kartickey Aggarwal" userId="31b16b76-4fc5-4505-84d2-a5d697dc608e" providerId="ADAL" clId="{2691B5EF-1A58-4FD4-AC20-E58DFDA13559}" dt="2024-01-12T11:12:18.222" v="672" actId="20577"/>
        <pc:sldMkLst>
          <pc:docMk/>
          <pc:sldMk cId="0" sldId="258"/>
        </pc:sldMkLst>
        <pc:spChg chg="mod">
          <ac:chgData name="Kartickey Aggarwal" userId="31b16b76-4fc5-4505-84d2-a5d697dc608e" providerId="ADAL" clId="{2691B5EF-1A58-4FD4-AC20-E58DFDA13559}" dt="2024-01-12T11:10:43.797" v="372" actId="20577"/>
          <ac:spMkLst>
            <pc:docMk/>
            <pc:sldMk cId="0" sldId="258"/>
            <ac:spMk id="238" creationId="{00000000-0000-0000-0000-000000000000}"/>
          </ac:spMkLst>
        </pc:spChg>
        <pc:spChg chg="mod">
          <ac:chgData name="Kartickey Aggarwal" userId="31b16b76-4fc5-4505-84d2-a5d697dc608e" providerId="ADAL" clId="{2691B5EF-1A58-4FD4-AC20-E58DFDA13559}" dt="2024-01-12T11:12:18.222" v="672" actId="20577"/>
          <ac:spMkLst>
            <pc:docMk/>
            <pc:sldMk cId="0" sldId="258"/>
            <ac:spMk id="239" creationId="{00000000-0000-0000-0000-000000000000}"/>
          </ac:spMkLst>
        </pc:spChg>
        <pc:spChg chg="mod">
          <ac:chgData name="Kartickey Aggarwal" userId="31b16b76-4fc5-4505-84d2-a5d697dc608e" providerId="ADAL" clId="{2691B5EF-1A58-4FD4-AC20-E58DFDA13559}" dt="2024-01-12T11:11:07.199" v="453" actId="20577"/>
          <ac:spMkLst>
            <pc:docMk/>
            <pc:sldMk cId="0" sldId="258"/>
            <ac:spMk id="240" creationId="{00000000-0000-0000-0000-000000000000}"/>
          </ac:spMkLst>
        </pc:spChg>
        <pc:spChg chg="mod">
          <ac:chgData name="Kartickey Aggarwal" userId="31b16b76-4fc5-4505-84d2-a5d697dc608e" providerId="ADAL" clId="{2691B5EF-1A58-4FD4-AC20-E58DFDA13559}" dt="2024-01-12T11:11:38.065" v="561" actId="20577"/>
          <ac:spMkLst>
            <pc:docMk/>
            <pc:sldMk cId="0" sldId="258"/>
            <ac:spMk id="241" creationId="{00000000-0000-0000-0000-000000000000}"/>
          </ac:spMkLst>
        </pc:spChg>
      </pc:sldChg>
      <pc:sldChg chg="modSp mod">
        <pc:chgData name="Kartickey Aggarwal" userId="31b16b76-4fc5-4505-84d2-a5d697dc608e" providerId="ADAL" clId="{2691B5EF-1A58-4FD4-AC20-E58DFDA13559}" dt="2024-01-12T11:14:05.375" v="1037" actId="20577"/>
        <pc:sldMkLst>
          <pc:docMk/>
          <pc:sldMk cId="0" sldId="259"/>
        </pc:sldMkLst>
        <pc:spChg chg="mod">
          <ac:chgData name="Kartickey Aggarwal" userId="31b16b76-4fc5-4505-84d2-a5d697dc608e" providerId="ADAL" clId="{2691B5EF-1A58-4FD4-AC20-E58DFDA13559}" dt="2024-01-12T11:12:34.522" v="709" actId="20577"/>
          <ac:spMkLst>
            <pc:docMk/>
            <pc:sldMk cId="0" sldId="259"/>
            <ac:spMk id="247" creationId="{00000000-0000-0000-0000-000000000000}"/>
          </ac:spMkLst>
        </pc:spChg>
        <pc:spChg chg="mod">
          <ac:chgData name="Kartickey Aggarwal" userId="31b16b76-4fc5-4505-84d2-a5d697dc608e" providerId="ADAL" clId="{2691B5EF-1A58-4FD4-AC20-E58DFDA13559}" dt="2024-01-12T11:14:05.375" v="1037" actId="20577"/>
          <ac:spMkLst>
            <pc:docMk/>
            <pc:sldMk cId="0" sldId="259"/>
            <ac:spMk id="248" creationId="{00000000-0000-0000-0000-000000000000}"/>
          </ac:spMkLst>
        </pc:spChg>
      </pc:sldChg>
      <pc:sldChg chg="modSp mod">
        <pc:chgData name="Kartickey Aggarwal" userId="31b16b76-4fc5-4505-84d2-a5d697dc608e" providerId="ADAL" clId="{2691B5EF-1A58-4FD4-AC20-E58DFDA13559}" dt="2024-01-12T11:17:02.153" v="1614" actId="20577"/>
        <pc:sldMkLst>
          <pc:docMk/>
          <pc:sldMk cId="0" sldId="260"/>
        </pc:sldMkLst>
        <pc:spChg chg="mod">
          <ac:chgData name="Kartickey Aggarwal" userId="31b16b76-4fc5-4505-84d2-a5d697dc608e" providerId="ADAL" clId="{2691B5EF-1A58-4FD4-AC20-E58DFDA13559}" dt="2024-01-12T11:15:33.271" v="1348" actId="14100"/>
          <ac:spMkLst>
            <pc:docMk/>
            <pc:sldMk cId="0" sldId="260"/>
            <ac:spMk id="253" creationId="{00000000-0000-0000-0000-000000000000}"/>
          </ac:spMkLst>
        </pc:spChg>
        <pc:spChg chg="mod">
          <ac:chgData name="Kartickey Aggarwal" userId="31b16b76-4fc5-4505-84d2-a5d697dc608e" providerId="ADAL" clId="{2691B5EF-1A58-4FD4-AC20-E58DFDA13559}" dt="2024-01-12T11:16:25.077" v="1490" actId="14100"/>
          <ac:spMkLst>
            <pc:docMk/>
            <pc:sldMk cId="0" sldId="260"/>
            <ac:spMk id="254" creationId="{00000000-0000-0000-0000-000000000000}"/>
          </ac:spMkLst>
        </pc:spChg>
        <pc:spChg chg="mod">
          <ac:chgData name="Kartickey Aggarwal" userId="31b16b76-4fc5-4505-84d2-a5d697dc608e" providerId="ADAL" clId="{2691B5EF-1A58-4FD4-AC20-E58DFDA13559}" dt="2024-01-12T11:14:42.459" v="1166" actId="20577"/>
          <ac:spMkLst>
            <pc:docMk/>
            <pc:sldMk cId="0" sldId="260"/>
            <ac:spMk id="255" creationId="{00000000-0000-0000-0000-000000000000}"/>
          </ac:spMkLst>
        </pc:spChg>
        <pc:spChg chg="mod">
          <ac:chgData name="Kartickey Aggarwal" userId="31b16b76-4fc5-4505-84d2-a5d697dc608e" providerId="ADAL" clId="{2691B5EF-1A58-4FD4-AC20-E58DFDA13559}" dt="2024-01-12T11:17:02.153" v="1614" actId="20577"/>
          <ac:spMkLst>
            <pc:docMk/>
            <pc:sldMk cId="0" sldId="260"/>
            <ac:spMk id="256" creationId="{00000000-0000-0000-0000-000000000000}"/>
          </ac:spMkLst>
        </pc:spChg>
      </pc:sldChg>
      <pc:sldChg chg="modSp mod">
        <pc:chgData name="Kartickey Aggarwal" userId="31b16b76-4fc5-4505-84d2-a5d697dc608e" providerId="ADAL" clId="{2691B5EF-1A58-4FD4-AC20-E58DFDA13559}" dt="2024-01-12T11:23:10.966" v="2366" actId="14100"/>
        <pc:sldMkLst>
          <pc:docMk/>
          <pc:sldMk cId="0" sldId="261"/>
        </pc:sldMkLst>
        <pc:spChg chg="mod">
          <ac:chgData name="Kartickey Aggarwal" userId="31b16b76-4fc5-4505-84d2-a5d697dc608e" providerId="ADAL" clId="{2691B5EF-1A58-4FD4-AC20-E58DFDA13559}" dt="2024-01-12T11:17:54.452" v="1790" actId="14100"/>
          <ac:spMkLst>
            <pc:docMk/>
            <pc:sldMk cId="0" sldId="261"/>
            <ac:spMk id="262" creationId="{00000000-0000-0000-0000-000000000000}"/>
          </ac:spMkLst>
        </pc:spChg>
        <pc:spChg chg="mod">
          <ac:chgData name="Kartickey Aggarwal" userId="31b16b76-4fc5-4505-84d2-a5d697dc608e" providerId="ADAL" clId="{2691B5EF-1A58-4FD4-AC20-E58DFDA13559}" dt="2024-01-12T11:23:10.966" v="2366" actId="14100"/>
          <ac:spMkLst>
            <pc:docMk/>
            <pc:sldMk cId="0" sldId="261"/>
            <ac:spMk id="263" creationId="{00000000-0000-0000-0000-000000000000}"/>
          </ac:spMkLst>
        </pc:spChg>
        <pc:spChg chg="mod">
          <ac:chgData name="Kartickey Aggarwal" userId="31b16b76-4fc5-4505-84d2-a5d697dc608e" providerId="ADAL" clId="{2691B5EF-1A58-4FD4-AC20-E58DFDA13559}" dt="2024-01-12T11:18:53.538" v="1982" actId="20577"/>
          <ac:spMkLst>
            <pc:docMk/>
            <pc:sldMk cId="0" sldId="261"/>
            <ac:spMk id="264" creationId="{00000000-0000-0000-0000-000000000000}"/>
          </ac:spMkLst>
        </pc:spChg>
        <pc:spChg chg="mod">
          <ac:chgData name="Kartickey Aggarwal" userId="31b16b76-4fc5-4505-84d2-a5d697dc608e" providerId="ADAL" clId="{2691B5EF-1A58-4FD4-AC20-E58DFDA13559}" dt="2024-01-12T11:19:54.922" v="2176" actId="20577"/>
          <ac:spMkLst>
            <pc:docMk/>
            <pc:sldMk cId="0" sldId="261"/>
            <ac:spMk id="265" creationId="{00000000-0000-0000-0000-000000000000}"/>
          </ac:spMkLst>
        </pc:spChg>
        <pc:spChg chg="mod">
          <ac:chgData name="Kartickey Aggarwal" userId="31b16b76-4fc5-4505-84d2-a5d697dc608e" providerId="ADAL" clId="{2691B5EF-1A58-4FD4-AC20-E58DFDA13559}" dt="2024-01-12T11:20:19.788" v="2192" actId="20577"/>
          <ac:spMkLst>
            <pc:docMk/>
            <pc:sldMk cId="0" sldId="261"/>
            <ac:spMk id="266" creationId="{00000000-0000-0000-0000-000000000000}"/>
          </ac:spMkLst>
        </pc:spChg>
      </pc:sldChg>
      <pc:sldChg chg="modSp mod">
        <pc:chgData name="Kartickey Aggarwal" userId="31b16b76-4fc5-4505-84d2-a5d697dc608e" providerId="ADAL" clId="{2691B5EF-1A58-4FD4-AC20-E58DFDA13559}" dt="2024-01-12T11:24:48.362" v="2645" actId="20577"/>
        <pc:sldMkLst>
          <pc:docMk/>
          <pc:sldMk cId="0" sldId="262"/>
        </pc:sldMkLst>
        <pc:spChg chg="mod">
          <ac:chgData name="Kartickey Aggarwal" userId="31b16b76-4fc5-4505-84d2-a5d697dc608e" providerId="ADAL" clId="{2691B5EF-1A58-4FD4-AC20-E58DFDA13559}" dt="2024-01-12T11:24:48.362" v="2645" actId="20577"/>
          <ac:spMkLst>
            <pc:docMk/>
            <pc:sldMk cId="0" sldId="262"/>
            <ac:spMk id="271" creationId="{00000000-0000-0000-0000-000000000000}"/>
          </ac:spMkLst>
        </pc:spChg>
      </pc:sldChg>
      <pc:sldChg chg="modSp mod">
        <pc:chgData name="Kartickey Aggarwal" userId="31b16b76-4fc5-4505-84d2-a5d697dc608e" providerId="ADAL" clId="{2691B5EF-1A58-4FD4-AC20-E58DFDA13559}" dt="2024-01-12T11:25:40.708" v="2775" actId="20577"/>
        <pc:sldMkLst>
          <pc:docMk/>
          <pc:sldMk cId="0" sldId="263"/>
        </pc:sldMkLst>
        <pc:spChg chg="mod">
          <ac:chgData name="Kartickey Aggarwal" userId="31b16b76-4fc5-4505-84d2-a5d697dc608e" providerId="ADAL" clId="{2691B5EF-1A58-4FD4-AC20-E58DFDA13559}" dt="2024-01-12T11:25:21.023" v="2706" actId="20577"/>
          <ac:spMkLst>
            <pc:docMk/>
            <pc:sldMk cId="0" sldId="263"/>
            <ac:spMk id="279" creationId="{00000000-0000-0000-0000-000000000000}"/>
          </ac:spMkLst>
        </pc:spChg>
        <pc:spChg chg="mod">
          <ac:chgData name="Kartickey Aggarwal" userId="31b16b76-4fc5-4505-84d2-a5d697dc608e" providerId="ADAL" clId="{2691B5EF-1A58-4FD4-AC20-E58DFDA13559}" dt="2024-01-12T11:25:40.708" v="2775" actId="20577"/>
          <ac:spMkLst>
            <pc:docMk/>
            <pc:sldMk cId="0" sldId="263"/>
            <ac:spMk id="280" creationId="{00000000-0000-0000-0000-000000000000}"/>
          </ac:spMkLst>
        </pc:spChg>
      </pc:sldChg>
      <pc:sldChg chg="modSp mod">
        <pc:chgData name="Kartickey Aggarwal" userId="31b16b76-4fc5-4505-84d2-a5d697dc608e" providerId="ADAL" clId="{2691B5EF-1A58-4FD4-AC20-E58DFDA13559}" dt="2024-01-12T11:29:10.067" v="3291" actId="14100"/>
        <pc:sldMkLst>
          <pc:docMk/>
          <pc:sldMk cId="0" sldId="265"/>
        </pc:sldMkLst>
        <pc:spChg chg="mod">
          <ac:chgData name="Kartickey Aggarwal" userId="31b16b76-4fc5-4505-84d2-a5d697dc608e" providerId="ADAL" clId="{2691B5EF-1A58-4FD4-AC20-E58DFDA13559}" dt="2024-01-12T11:27:19.233" v="2893" actId="20577"/>
          <ac:spMkLst>
            <pc:docMk/>
            <pc:sldMk cId="0" sldId="265"/>
            <ac:spMk id="296" creationId="{00000000-0000-0000-0000-000000000000}"/>
          </ac:spMkLst>
        </pc:spChg>
        <pc:spChg chg="mod">
          <ac:chgData name="Kartickey Aggarwal" userId="31b16b76-4fc5-4505-84d2-a5d697dc608e" providerId="ADAL" clId="{2691B5EF-1A58-4FD4-AC20-E58DFDA13559}" dt="2024-01-12T11:28:14.556" v="3064" actId="20577"/>
          <ac:spMkLst>
            <pc:docMk/>
            <pc:sldMk cId="0" sldId="265"/>
            <ac:spMk id="297" creationId="{00000000-0000-0000-0000-000000000000}"/>
          </ac:spMkLst>
        </pc:spChg>
        <pc:spChg chg="mod">
          <ac:chgData name="Kartickey Aggarwal" userId="31b16b76-4fc5-4505-84d2-a5d697dc608e" providerId="ADAL" clId="{2691B5EF-1A58-4FD4-AC20-E58DFDA13559}" dt="2024-01-12T11:29:10.067" v="3291" actId="14100"/>
          <ac:spMkLst>
            <pc:docMk/>
            <pc:sldMk cId="0" sldId="265"/>
            <ac:spMk id="299" creationId="{00000000-0000-0000-0000-000000000000}"/>
          </ac:spMkLst>
        </pc:spChg>
      </pc:sldChg>
      <pc:sldChg chg="addSp delSp modSp mod">
        <pc:chgData name="Kartickey Aggarwal" userId="31b16b76-4fc5-4505-84d2-a5d697dc608e" providerId="ADAL" clId="{2691B5EF-1A58-4FD4-AC20-E58DFDA13559}" dt="2024-01-12T11:26:56.799" v="2827" actId="27614"/>
        <pc:sldMkLst>
          <pc:docMk/>
          <pc:sldMk cId="2939918875" sldId="267"/>
        </pc:sldMkLst>
        <pc:spChg chg="del">
          <ac:chgData name="Kartickey Aggarwal" userId="31b16b76-4fc5-4505-84d2-a5d697dc608e" providerId="ADAL" clId="{2691B5EF-1A58-4FD4-AC20-E58DFDA13559}" dt="2024-01-12T11:26:44.104" v="2824" actId="478"/>
          <ac:spMkLst>
            <pc:docMk/>
            <pc:sldMk cId="2939918875" sldId="267"/>
            <ac:spMk id="2" creationId="{DAFCB8F5-2D6D-95D2-D5ED-A3ADE0A55195}"/>
          </ac:spMkLst>
        </pc:spChg>
        <pc:picChg chg="del">
          <ac:chgData name="Kartickey Aggarwal" userId="31b16b76-4fc5-4505-84d2-a5d697dc608e" providerId="ADAL" clId="{2691B5EF-1A58-4FD4-AC20-E58DFDA13559}" dt="2024-01-12T11:26:39.782" v="2821" actId="478"/>
          <ac:picMkLst>
            <pc:docMk/>
            <pc:sldMk cId="2939918875" sldId="267"/>
            <ac:picMk id="4" creationId="{AE37C975-43FE-2719-09D2-617969FFEAD1}"/>
          </ac:picMkLst>
        </pc:picChg>
        <pc:picChg chg="add mod">
          <ac:chgData name="Kartickey Aggarwal" userId="31b16b76-4fc5-4505-84d2-a5d697dc608e" providerId="ADAL" clId="{2691B5EF-1A58-4FD4-AC20-E58DFDA13559}" dt="2024-01-12T11:26:56.799" v="2827" actId="27614"/>
          <ac:picMkLst>
            <pc:docMk/>
            <pc:sldMk cId="2939918875" sldId="267"/>
            <ac:picMk id="5" creationId="{D1FA9378-890C-3D75-5202-D0AEBFAB6204}"/>
          </ac:picMkLst>
        </pc:picChg>
        <pc:picChg chg="del mod">
          <ac:chgData name="Kartickey Aggarwal" userId="31b16b76-4fc5-4505-84d2-a5d697dc608e" providerId="ADAL" clId="{2691B5EF-1A58-4FD4-AC20-E58DFDA13559}" dt="2024-01-12T11:26:40.471" v="2823" actId="478"/>
          <ac:picMkLst>
            <pc:docMk/>
            <pc:sldMk cId="2939918875" sldId="267"/>
            <ac:picMk id="8" creationId="{BA95ABC9-0019-14D5-84EE-5F89A68E9AD8}"/>
          </ac:picMkLst>
        </pc:picChg>
      </pc:sldChg>
      <pc:sldChg chg="addSp delSp modSp mod">
        <pc:chgData name="Kartickey Aggarwal" userId="31b16b76-4fc5-4505-84d2-a5d697dc608e" providerId="ADAL" clId="{2691B5EF-1A58-4FD4-AC20-E58DFDA13559}" dt="2024-01-12T11:26:32.679" v="2820" actId="27614"/>
        <pc:sldMkLst>
          <pc:docMk/>
          <pc:sldMk cId="1880615839" sldId="269"/>
        </pc:sldMkLst>
        <pc:spChg chg="mod">
          <ac:chgData name="Kartickey Aggarwal" userId="31b16b76-4fc5-4505-84d2-a5d697dc608e" providerId="ADAL" clId="{2691B5EF-1A58-4FD4-AC20-E58DFDA13559}" dt="2024-01-12T11:26:22.106" v="2817" actId="20577"/>
          <ac:spMkLst>
            <pc:docMk/>
            <pc:sldMk cId="1880615839" sldId="269"/>
            <ac:spMk id="2" creationId="{DAFCB8F5-2D6D-95D2-D5ED-A3ADE0A55195}"/>
          </ac:spMkLst>
        </pc:spChg>
        <pc:spChg chg="del">
          <ac:chgData name="Kartickey Aggarwal" userId="31b16b76-4fc5-4505-84d2-a5d697dc608e" providerId="ADAL" clId="{2691B5EF-1A58-4FD4-AC20-E58DFDA13559}" dt="2024-01-12T11:26:10.941" v="2799" actId="478"/>
          <ac:spMkLst>
            <pc:docMk/>
            <pc:sldMk cId="1880615839" sldId="269"/>
            <ac:spMk id="16" creationId="{271F8C09-9D0C-EFE7-BC25-4F70A6126629}"/>
          </ac:spMkLst>
        </pc:spChg>
        <pc:spChg chg="del">
          <ac:chgData name="Kartickey Aggarwal" userId="31b16b76-4fc5-4505-84d2-a5d697dc608e" providerId="ADAL" clId="{2691B5EF-1A58-4FD4-AC20-E58DFDA13559}" dt="2024-01-12T11:26:13.877" v="2801" actId="478"/>
          <ac:spMkLst>
            <pc:docMk/>
            <pc:sldMk cId="1880615839" sldId="269"/>
            <ac:spMk id="17" creationId="{4F6B9348-EA38-4BCE-0977-97519328C9FF}"/>
          </ac:spMkLst>
        </pc:spChg>
        <pc:picChg chg="del">
          <ac:chgData name="Kartickey Aggarwal" userId="31b16b76-4fc5-4505-84d2-a5d697dc608e" providerId="ADAL" clId="{2691B5EF-1A58-4FD4-AC20-E58DFDA13559}" dt="2024-01-12T11:26:09.112" v="2797" actId="478"/>
          <ac:picMkLst>
            <pc:docMk/>
            <pc:sldMk cId="1880615839" sldId="269"/>
            <ac:picMk id="4" creationId="{D251285B-4195-408F-7382-C18D6F51B2A1}"/>
          </ac:picMkLst>
        </pc:picChg>
        <pc:picChg chg="add mod">
          <ac:chgData name="Kartickey Aggarwal" userId="31b16b76-4fc5-4505-84d2-a5d697dc608e" providerId="ADAL" clId="{2691B5EF-1A58-4FD4-AC20-E58DFDA13559}" dt="2024-01-12T11:26:32.679" v="2820" actId="27614"/>
          <ac:picMkLst>
            <pc:docMk/>
            <pc:sldMk cId="1880615839" sldId="269"/>
            <ac:picMk id="5" creationId="{8B34A3A1-FDC7-3FC3-6E07-AEE7F0EE6608}"/>
          </ac:picMkLst>
        </pc:picChg>
        <pc:picChg chg="del">
          <ac:chgData name="Kartickey Aggarwal" userId="31b16b76-4fc5-4505-84d2-a5d697dc608e" providerId="ADAL" clId="{2691B5EF-1A58-4FD4-AC20-E58DFDA13559}" dt="2024-01-12T11:26:12.130" v="2800" actId="478"/>
          <ac:picMkLst>
            <pc:docMk/>
            <pc:sldMk cId="1880615839" sldId="269"/>
            <ac:picMk id="15" creationId="{FC7E716F-1133-1732-5D96-D64507C9793C}"/>
          </ac:picMkLst>
        </pc:picChg>
      </pc:sldChg>
      <pc:sldChg chg="addSp delSp modSp mod">
        <pc:chgData name="Kartickey Aggarwal" userId="31b16b76-4fc5-4505-84d2-a5d697dc608e" providerId="ADAL" clId="{2691B5EF-1A58-4FD4-AC20-E58DFDA13559}" dt="2024-01-12T11:26:09.567" v="2798" actId="27614"/>
        <pc:sldMkLst>
          <pc:docMk/>
          <pc:sldMk cId="1817824257" sldId="270"/>
        </pc:sldMkLst>
        <pc:spChg chg="mod">
          <ac:chgData name="Kartickey Aggarwal" userId="31b16b76-4fc5-4505-84d2-a5d697dc608e" providerId="ADAL" clId="{2691B5EF-1A58-4FD4-AC20-E58DFDA13559}" dt="2024-01-12T11:25:50.264" v="2794" actId="20577"/>
          <ac:spMkLst>
            <pc:docMk/>
            <pc:sldMk cId="1817824257" sldId="270"/>
            <ac:spMk id="3" creationId="{2317EBFC-FACF-F68B-E926-0CC5AE6FEF06}"/>
          </ac:spMkLst>
        </pc:spChg>
        <pc:picChg chg="add mod">
          <ac:chgData name="Kartickey Aggarwal" userId="31b16b76-4fc5-4505-84d2-a5d697dc608e" providerId="ADAL" clId="{2691B5EF-1A58-4FD4-AC20-E58DFDA13559}" dt="2024-01-12T11:26:09.567" v="2798" actId="27614"/>
          <ac:picMkLst>
            <pc:docMk/>
            <pc:sldMk cId="1817824257" sldId="270"/>
            <ac:picMk id="4" creationId="{E93D2B3C-157A-BFB1-9264-E79334B9E94C}"/>
          </ac:picMkLst>
        </pc:picChg>
        <pc:picChg chg="del">
          <ac:chgData name="Kartickey Aggarwal" userId="31b16b76-4fc5-4505-84d2-a5d697dc608e" providerId="ADAL" clId="{2691B5EF-1A58-4FD4-AC20-E58DFDA13559}" dt="2024-01-12T11:25:55.575" v="2795" actId="478"/>
          <ac:picMkLst>
            <pc:docMk/>
            <pc:sldMk cId="1817824257" sldId="270"/>
            <ac:picMk id="7" creationId="{4746A576-04A7-762C-2E70-9D7BC0E9187E}"/>
          </ac:picMkLst>
        </pc:picChg>
      </pc:sldChg>
      <pc:sldChg chg="modSp mod">
        <pc:chgData name="Kartickey Aggarwal" userId="31b16b76-4fc5-4505-84d2-a5d697dc608e" providerId="ADAL" clId="{2691B5EF-1A58-4FD4-AC20-E58DFDA13559}" dt="2024-01-12T11:33:26.621" v="3335" actId="115"/>
        <pc:sldMkLst>
          <pc:docMk/>
          <pc:sldMk cId="556813972" sldId="271"/>
        </pc:sldMkLst>
        <pc:spChg chg="mod">
          <ac:chgData name="Kartickey Aggarwal" userId="31b16b76-4fc5-4505-84d2-a5d697dc608e" providerId="ADAL" clId="{2691B5EF-1A58-4FD4-AC20-E58DFDA13559}" dt="2024-01-12T11:33:26.621" v="3335" actId="115"/>
          <ac:spMkLst>
            <pc:docMk/>
            <pc:sldMk cId="556813972" sldId="271"/>
            <ac:spMk id="5" creationId="{6724E9EB-030D-1AA6-1440-0C7A1942FADA}"/>
          </ac:spMkLst>
        </pc:spChg>
      </pc:sldChg>
    </pc:docChg>
  </pc:docChgLst>
  <pc:docChgLst>
    <pc:chgData name="Kartickey Aggarwal" userId="31b16b76-4fc5-4505-84d2-a5d697dc608e" providerId="ADAL" clId="{3E10F0AC-7647-428E-A007-C5A589DFF168}"/>
    <pc:docChg chg="modSld">
      <pc:chgData name="Kartickey Aggarwal" userId="31b16b76-4fc5-4505-84d2-a5d697dc608e" providerId="ADAL" clId="{3E10F0AC-7647-428E-A007-C5A589DFF168}" dt="2023-11-16T17:11:37.379" v="16" actId="20577"/>
      <pc:docMkLst>
        <pc:docMk/>
      </pc:docMkLst>
      <pc:sldChg chg="modNotesTx">
        <pc:chgData name="Kartickey Aggarwal" userId="31b16b76-4fc5-4505-84d2-a5d697dc608e" providerId="ADAL" clId="{3E10F0AC-7647-428E-A007-C5A589DFF168}" dt="2023-11-16T17:11:37.379" v="16" actId="20577"/>
        <pc:sldMkLst>
          <pc:docMk/>
          <pc:sldMk cId="0" sldId="256"/>
        </pc:sldMkLst>
      </pc:sldChg>
      <pc:sldChg chg="modSp mod">
        <pc:chgData name="Kartickey Aggarwal" userId="31b16b76-4fc5-4505-84d2-a5d697dc608e" providerId="ADAL" clId="{3E10F0AC-7647-428E-A007-C5A589DFF168}" dt="2023-11-16T17:10:45.133" v="4" actId="1035"/>
        <pc:sldMkLst>
          <pc:docMk/>
          <pc:sldMk cId="0" sldId="263"/>
        </pc:sldMkLst>
        <pc:spChg chg="mod">
          <ac:chgData name="Kartickey Aggarwal" userId="31b16b76-4fc5-4505-84d2-a5d697dc608e" providerId="ADAL" clId="{3E10F0AC-7647-428E-A007-C5A589DFF168}" dt="2023-11-16T17:10:45.133" v="4" actId="1035"/>
          <ac:spMkLst>
            <pc:docMk/>
            <pc:sldMk cId="0" sldId="263"/>
            <ac:spMk id="27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A Reverse Turing Test for Estimating Competitive Hardness of Password Recommender System</a:t>
            </a:r>
            <a:endParaRPr sz="1800" b="1" dirty="0"/>
          </a:p>
          <a:p>
            <a:pPr marL="0" lvl="0" indent="0" algn="l" rtl="0">
              <a:spcBef>
                <a:spcPts val="0"/>
              </a:spcBef>
              <a:spcAft>
                <a:spcPts val="0"/>
              </a:spcAft>
              <a:buNone/>
            </a:pPr>
            <a:endParaRPr sz="1800" b="1" dirty="0"/>
          </a:p>
          <a:p>
            <a:pPr marL="0" lvl="0" indent="0" algn="l" rtl="0">
              <a:spcBef>
                <a:spcPts val="0"/>
              </a:spcBef>
              <a:spcAft>
                <a:spcPts val="0"/>
              </a:spcAft>
              <a:buNone/>
            </a:pPr>
            <a:r>
              <a:rPr lang="en" sz="1800" b="1" dirty="0"/>
              <a:t>Entered text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topic - A Reverse Turing test for Estimating Competitive Hardness of Password Recommender System.</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The algorithm generates passwords based on the information provided by the user like their first name, last name, date of birth, and father’s name. After the generation each password is tested by the algorithm that how strong each password is, and a score is provided to the password according to its strength tested by the algorithm. </a:t>
            </a:r>
            <a:endParaRPr sz="1200" dirty="0"/>
          </a:p>
          <a:p>
            <a:pPr marL="0" lvl="0" indent="0" algn="l" rtl="0">
              <a:spcBef>
                <a:spcPts val="0"/>
              </a:spcBef>
              <a:spcAft>
                <a:spcPts val="0"/>
              </a:spcAft>
              <a:buNone/>
            </a:pPr>
            <a:r>
              <a:rPr lang="en" sz="1200" dirty="0"/>
              <a:t>The password strength estimation algorithm tests the algorithm against various methods used by the attackers to crack the password. </a:t>
            </a:r>
            <a:endParaRPr sz="1200" dirty="0"/>
          </a:p>
          <a:p>
            <a:pPr marL="0" lvl="0" indent="0" algn="l" rtl="0">
              <a:spcBef>
                <a:spcPts val="0"/>
              </a:spcBef>
              <a:spcAft>
                <a:spcPts val="0"/>
              </a:spcAft>
              <a:buNone/>
            </a:pPr>
            <a:r>
              <a:rPr lang="en" sz="1200" dirty="0"/>
              <a:t>•	First the algorithm checks the length of the password, whether its 6 characters long or more than that.</a:t>
            </a:r>
            <a:endParaRPr sz="1200" dirty="0"/>
          </a:p>
          <a:p>
            <a:pPr marL="0" lvl="0" indent="0" algn="l" rtl="0">
              <a:spcBef>
                <a:spcPts val="0"/>
              </a:spcBef>
              <a:spcAft>
                <a:spcPts val="0"/>
              </a:spcAft>
              <a:buNone/>
            </a:pPr>
            <a:r>
              <a:rPr lang="en" sz="1200" dirty="0"/>
              <a:t>•	Then the algorithm checks if the password contains any commonly used words that are generally used by majority of users while creating a password and a score is provided according to the test.</a:t>
            </a:r>
            <a:endParaRPr sz="1200" dirty="0"/>
          </a:p>
          <a:p>
            <a:pPr marL="0" lvl="0" indent="0" algn="l" rtl="0">
              <a:spcBef>
                <a:spcPts val="0"/>
              </a:spcBef>
              <a:spcAft>
                <a:spcPts val="0"/>
              </a:spcAft>
              <a:buNone/>
            </a:pPr>
            <a:r>
              <a:rPr lang="en" sz="1200" dirty="0"/>
              <a:t>•	Then the algorithm checks whether the password contains the information of the user without encrypting it in some way or how much the password is predictable based on the information provided by the user.</a:t>
            </a:r>
            <a:endParaRPr sz="1200" dirty="0"/>
          </a:p>
          <a:p>
            <a:pPr marL="0" lvl="0" indent="0" algn="l" rtl="0">
              <a:spcBef>
                <a:spcPts val="0"/>
              </a:spcBef>
              <a:spcAft>
                <a:spcPts val="0"/>
              </a:spcAft>
              <a:buNone/>
            </a:pPr>
            <a:r>
              <a:rPr lang="en" sz="1200" dirty="0"/>
              <a:t>•	Then the password is checked against brute-force attacks i.e., how much time would it take to crack the password.</a:t>
            </a:r>
            <a:endParaRPr sz="1200" dirty="0"/>
          </a:p>
          <a:p>
            <a:pPr marL="0" lvl="0" indent="0" algn="l" rtl="0">
              <a:spcBef>
                <a:spcPts val="0"/>
              </a:spcBef>
              <a:spcAft>
                <a:spcPts val="0"/>
              </a:spcAft>
              <a:buNone/>
            </a:pPr>
            <a:r>
              <a:rPr lang="en" sz="1200" dirty="0"/>
              <a:t>•	After the brute-force attacks, the randomness of the password is checked, checking how predictable can the password be based on how many times a character is repeating in the password.</a:t>
            </a:r>
            <a:endParaRPr sz="1200" dirty="0"/>
          </a:p>
          <a:p>
            <a:pPr marL="0" lvl="0" indent="0" algn="l" rtl="0">
              <a:spcBef>
                <a:spcPts val="0"/>
              </a:spcBef>
              <a:spcAft>
                <a:spcPts val="0"/>
              </a:spcAft>
              <a:buNone/>
            </a:pPr>
            <a:r>
              <a:rPr lang="en" sz="1200" dirty="0"/>
              <a:t>•	Each step provides a relative score to the password and based on the score the password is rated as Easy, Moderate or Hard.</a:t>
            </a:r>
            <a:endParaRPr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SLIDES_API1974436557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SLIDES_API1974436557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5973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SLIDES_API1974436557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SLIDES_API1974436557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5893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SLIDES_API142864802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SLIDES_API142864802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SLIDES_API142864802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SLIDES_API142864802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31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SLIDES_API1974436557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SLIDES_API1974436557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SLIDES_API142864802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SLIDES_API14286480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SLIDES_API142864802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SLIDES_API142864802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SLIDES_API142864802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SLIDES_API142864802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SLIDES_API142864802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SLIDES_API142864802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SLIDES_API197443655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SLIDES_API197443655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SLIDES_API1974436557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SLIDES_API1974436557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SLIDES_API197443655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SLIDES_API197443655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SLIDES_API1974436557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SLIDES_API1974436557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8766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p:cSld name="TITLE_1">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32" name="Google Shape;13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3" name="Google Shape;133;p13"/>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sz="13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134" name="Google Shape;134;p13"/>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135" name="Google Shape;135;p13"/>
          <p:cNvPicPr preferRelativeResize="0"/>
          <p:nvPr/>
        </p:nvPicPr>
        <p:blipFill rotWithShape="1">
          <a:blip r:embed="rId3">
            <a:alphaModFix/>
          </a:blip>
          <a:srcRect l="7871" r="447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36"/>
        <p:cNvGrpSpPr/>
        <p:nvPr/>
      </p:nvGrpSpPr>
      <p:grpSpPr>
        <a:xfrm>
          <a:off x="0" y="0"/>
          <a:ext cx="0" cy="0"/>
          <a:chOff x="0" y="0"/>
          <a:chExt cx="0" cy="0"/>
        </a:xfrm>
      </p:grpSpPr>
      <p:sp>
        <p:nvSpPr>
          <p:cNvPr id="137" name="Google Shape;137;p14"/>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38" name="Google Shape;138;p14"/>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39" name="Google Shape;139;p14"/>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0" name="Google Shape;140;p14"/>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1" name="Google Shape;141;p14"/>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2" name="Google Shape;142;p14"/>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43" name="Google Shape;143;p14"/>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44" name="Google Shape;144;p14"/>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
        <p:nvSpPr>
          <p:cNvPr id="145" name="Google Shape;145;p14"/>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04</a:t>
            </a:r>
            <a:endParaRPr sz="500" b="1">
              <a:latin typeface="League Spartan"/>
              <a:ea typeface="League Spartan"/>
              <a:cs typeface="League Spartan"/>
              <a:sym typeface="League Spartan"/>
            </a:endParaRPr>
          </a:p>
        </p:txBody>
      </p:sp>
      <p:sp>
        <p:nvSpPr>
          <p:cNvPr id="146" name="Google Shape;146;p14"/>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7" name="Google Shape;147;p14"/>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8" name="Google Shape;148;p14"/>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9" name="Google Shape;149;p14"/>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150"/>
        <p:cNvGrpSpPr/>
        <p:nvPr/>
      </p:nvGrpSpPr>
      <p:grpSpPr>
        <a:xfrm>
          <a:off x="0" y="0"/>
          <a:ext cx="0" cy="0"/>
          <a:chOff x="0" y="0"/>
          <a:chExt cx="0" cy="0"/>
        </a:xfrm>
      </p:grpSpPr>
      <p:pic>
        <p:nvPicPr>
          <p:cNvPr id="151" name="Google Shape;151;p15"/>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152" name="Google Shape;152;p15"/>
          <p:cNvPicPr preferRelativeResize="0"/>
          <p:nvPr/>
        </p:nvPicPr>
        <p:blipFill rotWithShape="1">
          <a:blip r:embed="rId2">
            <a:alphaModFix/>
          </a:blip>
          <a:srcRect r="49205"/>
          <a:stretch/>
        </p:blipFill>
        <p:spPr>
          <a:xfrm rot="10800000">
            <a:off x="0" y="1892238"/>
            <a:ext cx="1836600" cy="3599400"/>
          </a:xfrm>
          <a:prstGeom prst="rect">
            <a:avLst/>
          </a:prstGeom>
          <a:noFill/>
          <a:ln>
            <a:noFill/>
          </a:ln>
        </p:spPr>
      </p:pic>
      <p:sp>
        <p:nvSpPr>
          <p:cNvPr id="153" name="Google Shape;15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4" name="Google Shape;154;p15"/>
          <p:cNvSpPr>
            <a:spLocks noGrp="1"/>
          </p:cNvSpPr>
          <p:nvPr>
            <p:ph type="pic" idx="2"/>
          </p:nvPr>
        </p:nvSpPr>
        <p:spPr>
          <a:xfrm>
            <a:off x="642700" y="632300"/>
            <a:ext cx="2615100" cy="3918900"/>
          </a:xfrm>
          <a:prstGeom prst="roundRect">
            <a:avLst>
              <a:gd name="adj" fmla="val 16667"/>
            </a:avLst>
          </a:prstGeom>
          <a:noFill/>
          <a:ln>
            <a:noFill/>
          </a:ln>
        </p:spPr>
      </p:sp>
      <p:sp>
        <p:nvSpPr>
          <p:cNvPr id="155" name="Google Shape;155;p15"/>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156" name="Google Shape;156;p15"/>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57" name="Google Shape;157;p15"/>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59"/>
        <p:cNvGrpSpPr/>
        <p:nvPr/>
      </p:nvGrpSpPr>
      <p:grpSpPr>
        <a:xfrm>
          <a:off x="0" y="0"/>
          <a:ext cx="0" cy="0"/>
          <a:chOff x="0" y="0"/>
          <a:chExt cx="0" cy="0"/>
        </a:xfrm>
      </p:grpSpPr>
      <p:sp>
        <p:nvSpPr>
          <p:cNvPr id="160" name="Google Shape;160;p1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61" name="Google Shape;161;p1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2" name="Google Shape;162;p16"/>
          <p:cNvSpPr/>
          <p:nvPr/>
        </p:nvSpPr>
        <p:spPr>
          <a:xfrm>
            <a:off x="2902137" y="2119803"/>
            <a:ext cx="1623326"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63" name="Google Shape;163;p1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4" name="Google Shape;164;p1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65" name="Google Shape;165;p16"/>
          <p:cNvSpPr/>
          <p:nvPr/>
        </p:nvSpPr>
        <p:spPr>
          <a:xfrm>
            <a:off x="3736306" y="1917864"/>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6" name="Google Shape;166;p1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7" name="Google Shape;167;p1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8" name="Google Shape;168;p1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9" name="Google Shape;169;p1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01</a:t>
            </a:r>
            <a:endParaRPr sz="1500" b="1">
              <a:solidFill>
                <a:schemeClr val="accent2"/>
              </a:solidFill>
              <a:latin typeface="League Spartan"/>
              <a:ea typeface="League Spartan"/>
              <a:cs typeface="League Spartan"/>
              <a:sym typeface="League Spartan"/>
            </a:endParaRPr>
          </a:p>
        </p:txBody>
      </p:sp>
      <p:sp>
        <p:nvSpPr>
          <p:cNvPr id="170" name="Google Shape;170;p1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03</a:t>
            </a:r>
            <a:endParaRPr sz="1500" b="1">
              <a:solidFill>
                <a:schemeClr val="accent2"/>
              </a:solidFill>
              <a:latin typeface="League Spartan"/>
              <a:ea typeface="League Spartan"/>
              <a:cs typeface="League Spartan"/>
              <a:sym typeface="League Spartan"/>
            </a:endParaRPr>
          </a:p>
        </p:txBody>
      </p:sp>
      <p:sp>
        <p:nvSpPr>
          <p:cNvPr id="171" name="Google Shape;171;p1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02</a:t>
            </a:r>
            <a:endParaRPr sz="1500" b="1">
              <a:solidFill>
                <a:schemeClr val="accent2"/>
              </a:solidFill>
              <a:latin typeface="League Spartan"/>
              <a:ea typeface="League Spartan"/>
              <a:cs typeface="League Spartan"/>
              <a:sym typeface="League Spartan"/>
            </a:endParaRPr>
          </a:p>
        </p:txBody>
      </p:sp>
      <p:sp>
        <p:nvSpPr>
          <p:cNvPr id="172" name="Google Shape;172;p1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04</a:t>
            </a:r>
            <a:endParaRPr sz="1500" b="1">
              <a:solidFill>
                <a:schemeClr val="accent2"/>
              </a:solidFill>
              <a:latin typeface="League Spartan"/>
              <a:ea typeface="League Spartan"/>
              <a:cs typeface="League Spartan"/>
              <a:sym typeface="League Spartan"/>
            </a:endParaRPr>
          </a:p>
        </p:txBody>
      </p:sp>
      <p:sp>
        <p:nvSpPr>
          <p:cNvPr id="173" name="Google Shape;173;p1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4" name="Google Shape;174;p1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100"/>
              <a:buNone/>
              <a:defRPr/>
            </a:lvl2pPr>
            <a:lvl3pPr lvl="2" algn="r" rtl="0">
              <a:spcBef>
                <a:spcPts val="0"/>
              </a:spcBef>
              <a:spcAft>
                <a:spcPts val="0"/>
              </a:spcAft>
              <a:buSzPts val="1100"/>
              <a:buNone/>
              <a:defRPr/>
            </a:lvl3pPr>
            <a:lvl4pPr lvl="3" algn="r" rtl="0">
              <a:spcBef>
                <a:spcPts val="0"/>
              </a:spcBef>
              <a:spcAft>
                <a:spcPts val="0"/>
              </a:spcAft>
              <a:buSzPts val="1100"/>
              <a:buNone/>
              <a:defRPr/>
            </a:lvl4pPr>
            <a:lvl5pPr lvl="4" algn="r" rtl="0">
              <a:spcBef>
                <a:spcPts val="0"/>
              </a:spcBef>
              <a:spcAft>
                <a:spcPts val="0"/>
              </a:spcAft>
              <a:buSzPts val="1100"/>
              <a:buNone/>
              <a:defRPr/>
            </a:lvl5pPr>
            <a:lvl6pPr lvl="5" algn="r" rtl="0">
              <a:spcBef>
                <a:spcPts val="0"/>
              </a:spcBef>
              <a:spcAft>
                <a:spcPts val="0"/>
              </a:spcAft>
              <a:buSzPts val="1100"/>
              <a:buNone/>
              <a:defRPr/>
            </a:lvl6pPr>
            <a:lvl7pPr lvl="6" algn="r" rtl="0">
              <a:spcBef>
                <a:spcPts val="0"/>
              </a:spcBef>
              <a:spcAft>
                <a:spcPts val="0"/>
              </a:spcAft>
              <a:buSzPts val="1100"/>
              <a:buNone/>
              <a:defRPr/>
            </a:lvl7pPr>
            <a:lvl8pPr lvl="7" algn="r" rtl="0">
              <a:spcBef>
                <a:spcPts val="0"/>
              </a:spcBef>
              <a:spcAft>
                <a:spcPts val="0"/>
              </a:spcAft>
              <a:buSzPts val="1100"/>
              <a:buNone/>
              <a:defRPr/>
            </a:lvl8pPr>
            <a:lvl9pPr lvl="8" algn="r" rtl="0">
              <a:spcBef>
                <a:spcPts val="0"/>
              </a:spcBef>
              <a:spcAft>
                <a:spcPts val="0"/>
              </a:spcAft>
              <a:buSzPts val="1100"/>
              <a:buNone/>
              <a:defRPr/>
            </a:lvl9pPr>
          </a:lstStyle>
          <a:p>
            <a:endParaRPr/>
          </a:p>
        </p:txBody>
      </p:sp>
      <p:sp>
        <p:nvSpPr>
          <p:cNvPr id="175" name="Google Shape;175;p1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100"/>
              <a:buNone/>
              <a:defRPr/>
            </a:lvl2pPr>
            <a:lvl3pPr lvl="2" algn="r" rtl="0">
              <a:spcBef>
                <a:spcPts val="0"/>
              </a:spcBef>
              <a:spcAft>
                <a:spcPts val="0"/>
              </a:spcAft>
              <a:buSzPts val="1100"/>
              <a:buNone/>
              <a:defRPr/>
            </a:lvl3pPr>
            <a:lvl4pPr lvl="3" algn="r" rtl="0">
              <a:spcBef>
                <a:spcPts val="0"/>
              </a:spcBef>
              <a:spcAft>
                <a:spcPts val="0"/>
              </a:spcAft>
              <a:buSzPts val="1100"/>
              <a:buNone/>
              <a:defRPr/>
            </a:lvl4pPr>
            <a:lvl5pPr lvl="4" algn="r" rtl="0">
              <a:spcBef>
                <a:spcPts val="0"/>
              </a:spcBef>
              <a:spcAft>
                <a:spcPts val="0"/>
              </a:spcAft>
              <a:buSzPts val="1100"/>
              <a:buNone/>
              <a:defRPr/>
            </a:lvl5pPr>
            <a:lvl6pPr lvl="5" algn="r" rtl="0">
              <a:spcBef>
                <a:spcPts val="0"/>
              </a:spcBef>
              <a:spcAft>
                <a:spcPts val="0"/>
              </a:spcAft>
              <a:buSzPts val="1100"/>
              <a:buNone/>
              <a:defRPr/>
            </a:lvl6pPr>
            <a:lvl7pPr lvl="6" algn="r" rtl="0">
              <a:spcBef>
                <a:spcPts val="0"/>
              </a:spcBef>
              <a:spcAft>
                <a:spcPts val="0"/>
              </a:spcAft>
              <a:buSzPts val="1100"/>
              <a:buNone/>
              <a:defRPr/>
            </a:lvl7pPr>
            <a:lvl8pPr lvl="7" algn="r" rtl="0">
              <a:spcBef>
                <a:spcPts val="0"/>
              </a:spcBef>
              <a:spcAft>
                <a:spcPts val="0"/>
              </a:spcAft>
              <a:buSzPts val="1100"/>
              <a:buNone/>
              <a:defRPr/>
            </a:lvl8pPr>
            <a:lvl9pPr lvl="8" algn="r" rtl="0">
              <a:spcBef>
                <a:spcPts val="0"/>
              </a:spcBef>
              <a:spcAft>
                <a:spcPts val="0"/>
              </a:spcAft>
              <a:buSzPts val="1100"/>
              <a:buNone/>
              <a:defRPr/>
            </a:lvl9pPr>
          </a:lstStyle>
          <a:p>
            <a:endParaRPr/>
          </a:p>
        </p:txBody>
      </p:sp>
      <p:sp>
        <p:nvSpPr>
          <p:cNvPr id="176" name="Google Shape;176;p1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177"/>
        <p:cNvGrpSpPr/>
        <p:nvPr/>
      </p:nvGrpSpPr>
      <p:grpSpPr>
        <a:xfrm>
          <a:off x="0" y="0"/>
          <a:ext cx="0" cy="0"/>
          <a:chOff x="0" y="0"/>
          <a:chExt cx="0" cy="0"/>
        </a:xfrm>
      </p:grpSpPr>
      <p:sp>
        <p:nvSpPr>
          <p:cNvPr id="178" name="Google Shape;17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9" name="Google Shape;179;p17"/>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0" name="Google Shape;180;p17"/>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181" name="Google Shape;181;p17"/>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182" name="Google Shape;182;p17"/>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83" name="Google Shape;183;p17"/>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184" name="Google Shape;184;p17"/>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85"/>
        <p:cNvGrpSpPr/>
        <p:nvPr/>
      </p:nvGrpSpPr>
      <p:grpSpPr>
        <a:xfrm>
          <a:off x="0" y="0"/>
          <a:ext cx="0" cy="0"/>
          <a:chOff x="0" y="0"/>
          <a:chExt cx="0" cy="0"/>
        </a:xfrm>
      </p:grpSpPr>
      <p:sp>
        <p:nvSpPr>
          <p:cNvPr id="186" name="Google Shape;18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18"/>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pic>
        <p:nvPicPr>
          <p:cNvPr id="188" name="Google Shape;188;p18"/>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_Introduction_Slide_1 1">
  <p:cSld name="TITLE_2">
    <p:spTree>
      <p:nvGrpSpPr>
        <p:cNvPr id="1" name="Shape 189"/>
        <p:cNvGrpSpPr/>
        <p:nvPr/>
      </p:nvGrpSpPr>
      <p:grpSpPr>
        <a:xfrm>
          <a:off x="0" y="0"/>
          <a:ext cx="0" cy="0"/>
          <a:chOff x="0" y="0"/>
          <a:chExt cx="0" cy="0"/>
        </a:xfrm>
      </p:grpSpPr>
      <p:pic>
        <p:nvPicPr>
          <p:cNvPr id="190" name="Google Shape;190;p19"/>
          <p:cNvPicPr preferRelativeResize="0"/>
          <p:nvPr/>
        </p:nvPicPr>
        <p:blipFill rotWithShape="1">
          <a:blip r:embed="rId2">
            <a:alphaModFix/>
          </a:blip>
          <a:srcRect b="48754"/>
          <a:stretch/>
        </p:blipFill>
        <p:spPr>
          <a:xfrm>
            <a:off x="0" y="0"/>
            <a:ext cx="9144000" cy="5143500"/>
          </a:xfrm>
          <a:prstGeom prst="rect">
            <a:avLst/>
          </a:prstGeom>
          <a:noFill/>
          <a:ln>
            <a:noFill/>
          </a:ln>
        </p:spPr>
      </p:pic>
      <p:sp>
        <p:nvSpPr>
          <p:cNvPr id="191" name="Google Shape;191;p19"/>
          <p:cNvSpPr txBox="1">
            <a:spLocks noGrp="1"/>
          </p:cNvSpPr>
          <p:nvPr>
            <p:ph type="title"/>
          </p:nvPr>
        </p:nvSpPr>
        <p:spPr>
          <a:xfrm>
            <a:off x="632175" y="1152300"/>
            <a:ext cx="76797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92" name="Google Shape;19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3" name="Google Shape;193;p19"/>
          <p:cNvSpPr txBox="1">
            <a:spLocks noGrp="1"/>
          </p:cNvSpPr>
          <p:nvPr>
            <p:ph type="body" idx="1"/>
          </p:nvPr>
        </p:nvSpPr>
        <p:spPr>
          <a:xfrm>
            <a:off x="632175" y="1949025"/>
            <a:ext cx="6313500" cy="1959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sz="13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194"/>
        <p:cNvGrpSpPr/>
        <p:nvPr/>
      </p:nvGrpSpPr>
      <p:grpSpPr>
        <a:xfrm>
          <a:off x="0" y="0"/>
          <a:ext cx="0" cy="0"/>
          <a:chOff x="0" y="0"/>
          <a:chExt cx="0" cy="0"/>
        </a:xfrm>
      </p:grpSpPr>
      <p:sp>
        <p:nvSpPr>
          <p:cNvPr id="195" name="Google Shape;19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6" name="Google Shape;196;p20"/>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97" name="Google Shape;197;p20"/>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DM Sans"/>
                <a:ea typeface="DM Sans"/>
                <a:cs typeface="DM Sans"/>
                <a:sym typeface="DM Sans"/>
              </a:rPr>
              <a:t>01</a:t>
            </a:r>
            <a:endParaRPr sz="2000" b="1">
              <a:solidFill>
                <a:schemeClr val="accent4"/>
              </a:solidFill>
              <a:latin typeface="DM Sans"/>
              <a:ea typeface="DM Sans"/>
              <a:cs typeface="DM Sans"/>
              <a:sym typeface="DM Sans"/>
            </a:endParaRPr>
          </a:p>
        </p:txBody>
      </p:sp>
      <p:sp>
        <p:nvSpPr>
          <p:cNvPr id="198" name="Google Shape;198;p20"/>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99" name="Google Shape;199;p20"/>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DM Sans"/>
                <a:ea typeface="DM Sans"/>
                <a:cs typeface="DM Sans"/>
                <a:sym typeface="DM Sans"/>
              </a:rPr>
              <a:t>02</a:t>
            </a:r>
            <a:endParaRPr sz="2000" b="1">
              <a:solidFill>
                <a:schemeClr val="accent4"/>
              </a:solidFill>
              <a:latin typeface="DM Sans"/>
              <a:ea typeface="DM Sans"/>
              <a:cs typeface="DM Sans"/>
              <a:sym typeface="DM Sans"/>
            </a:endParaRPr>
          </a:p>
        </p:txBody>
      </p:sp>
      <p:sp>
        <p:nvSpPr>
          <p:cNvPr id="200" name="Google Shape;200;p20"/>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pic>
        <p:nvPicPr>
          <p:cNvPr id="201" name="Google Shape;201;p20"/>
          <p:cNvPicPr preferRelativeResize="0"/>
          <p:nvPr/>
        </p:nvPicPr>
        <p:blipFill rotWithShape="1">
          <a:blip r:embed="rId2">
            <a:alphaModFix/>
          </a:blip>
          <a:srcRect t="17634" r="931"/>
          <a:stretch/>
        </p:blipFill>
        <p:spPr>
          <a:xfrm rot="-5400000">
            <a:off x="1185875" y="-1190812"/>
            <a:ext cx="5153350" cy="7525124"/>
          </a:xfrm>
          <a:prstGeom prst="rect">
            <a:avLst/>
          </a:prstGeom>
          <a:noFill/>
          <a:ln>
            <a:noFill/>
          </a:ln>
        </p:spPr>
      </p:pic>
      <p:sp>
        <p:nvSpPr>
          <p:cNvPr id="202" name="Google Shape;202;p20"/>
          <p:cNvSpPr>
            <a:spLocks noGrp="1"/>
          </p:cNvSpPr>
          <p:nvPr>
            <p:ph type="pic" idx="3"/>
          </p:nvPr>
        </p:nvSpPr>
        <p:spPr>
          <a:xfrm>
            <a:off x="642700" y="632300"/>
            <a:ext cx="2615100" cy="3918900"/>
          </a:xfrm>
          <a:prstGeom prst="roundRect">
            <a:avLst>
              <a:gd name="adj" fmla="val 2416"/>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366892" y="839273"/>
            <a:ext cx="3464954" cy="34649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6512791" y="705862"/>
            <a:ext cx="2240924" cy="2240924"/>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682536" y="3585744"/>
            <a:ext cx="409575" cy="4095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877824" y="1049274"/>
            <a:ext cx="2427732" cy="305181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4341114" y="1145286"/>
            <a:ext cx="3833622" cy="2948940"/>
          </a:xfrm>
        </p:spPr>
        <p:txBody>
          <a:bodyPr anchor="ctr"/>
          <a:lstStyle>
            <a:lvl1pPr marL="0" indent="0">
              <a:buNone/>
              <a:defRPr/>
            </a:lvl1pPr>
            <a:lvl2pPr marL="171450">
              <a:defRPr/>
            </a:lvl2pPr>
            <a:lvl3pPr marL="3429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39405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Comparison of Image Denoising Algorithms</a:t>
            </a:r>
            <a:endParaRPr b="1" dirty="0">
              <a:latin typeface="Times New Roman"/>
              <a:ea typeface="Times New Roman"/>
              <a:cs typeface="Times New Roman"/>
              <a:sym typeface="Times New Roman"/>
            </a:endParaRPr>
          </a:p>
        </p:txBody>
      </p:sp>
      <p:sp>
        <p:nvSpPr>
          <p:cNvPr id="227" name="Google Shape;227;p22"/>
          <p:cNvSpPr txBox="1">
            <a:spLocks noGrp="1"/>
          </p:cNvSpPr>
          <p:nvPr>
            <p:ph type="subTitle" idx="1"/>
          </p:nvPr>
        </p:nvSpPr>
        <p:spPr>
          <a:xfrm>
            <a:off x="66450" y="3980850"/>
            <a:ext cx="34707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700" dirty="0"/>
              <a:t>Kartickey Aggarwal</a:t>
            </a:r>
            <a:endParaRPr sz="1700" dirty="0"/>
          </a:p>
          <a:p>
            <a:pPr marL="457200" lvl="0" indent="0" algn="l" rtl="0">
              <a:spcBef>
                <a:spcPts val="0"/>
              </a:spcBef>
              <a:spcAft>
                <a:spcPts val="0"/>
              </a:spcAft>
              <a:buNone/>
            </a:pPr>
            <a:r>
              <a:rPr lang="en" dirty="0"/>
              <a:t>BTech CSE </a:t>
            </a:r>
            <a:endParaRPr dirty="0"/>
          </a:p>
          <a:p>
            <a:pPr marL="457200" lvl="0" indent="0" algn="l" rtl="0">
              <a:spcBef>
                <a:spcPts val="0"/>
              </a:spcBef>
              <a:spcAft>
                <a:spcPts val="0"/>
              </a:spcAft>
              <a:buNone/>
            </a:pPr>
            <a:r>
              <a:rPr lang="en" dirty="0"/>
              <a:t>2018867</a:t>
            </a:r>
            <a:endParaRPr dirty="0"/>
          </a:p>
          <a:p>
            <a:pPr marL="0" lvl="0" indent="0" algn="l" rtl="0">
              <a:spcBef>
                <a:spcPts val="0"/>
              </a:spcBef>
              <a:spcAft>
                <a:spcPts val="0"/>
              </a:spcAft>
              <a:buNone/>
            </a:pPr>
            <a:r>
              <a:rPr lang="en" sz="1700" dirty="0"/>
              <a:t>Mentor:- Dr. Vidit Kumar</a:t>
            </a:r>
            <a:endParaRPr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5"/>
        <p:cNvGrpSpPr/>
        <p:nvPr/>
      </p:nvGrpSpPr>
      <p:grpSpPr>
        <a:xfrm>
          <a:off x="0" y="0"/>
          <a:ext cx="0" cy="0"/>
          <a:chOff x="0" y="0"/>
          <a:chExt cx="0" cy="0"/>
        </a:xfrm>
      </p:grpSpPr>
      <p:sp>
        <p:nvSpPr>
          <p:cNvPr id="3" name="TextBox 2">
            <a:extLst>
              <a:ext uri="{FF2B5EF4-FFF2-40B4-BE49-F238E27FC236}">
                <a16:creationId xmlns:a16="http://schemas.microsoft.com/office/drawing/2014/main" id="{2317EBFC-FACF-F68B-E926-0CC5AE6FEF06}"/>
              </a:ext>
            </a:extLst>
          </p:cNvPr>
          <p:cNvSpPr txBox="1"/>
          <p:nvPr/>
        </p:nvSpPr>
        <p:spPr>
          <a:xfrm>
            <a:off x="733646" y="297711"/>
            <a:ext cx="7676708" cy="584775"/>
          </a:xfrm>
          <a:prstGeom prst="rect">
            <a:avLst/>
          </a:prstGeom>
          <a:noFill/>
        </p:spPr>
        <p:txBody>
          <a:bodyPr wrap="square" rtlCol="0">
            <a:spAutoFit/>
          </a:bodyPr>
          <a:lstStyle/>
          <a:p>
            <a:pPr algn="ctr"/>
            <a:r>
              <a:rPr lang="en-US" sz="3200" dirty="0">
                <a:solidFill>
                  <a:schemeClr val="tx1"/>
                </a:solidFill>
                <a:latin typeface="Times New Roman" panose="02020603050405020304" pitchFamily="18" charset="0"/>
                <a:cs typeface="Times New Roman" panose="02020603050405020304" pitchFamily="18" charset="0"/>
              </a:rPr>
              <a:t>Image Denoising</a:t>
            </a:r>
            <a:endParaRPr lang="en-IN" sz="3200" dirty="0">
              <a:solidFill>
                <a:schemeClr val="tx1"/>
              </a:solidFill>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E93D2B3C-157A-BFB1-9264-E79334B9E94C}"/>
              </a:ext>
            </a:extLst>
          </p:cNvPr>
          <p:cNvPicPr>
            <a:picLocks noChangeAspect="1"/>
          </p:cNvPicPr>
          <p:nvPr/>
        </p:nvPicPr>
        <p:blipFill>
          <a:blip r:embed="rId3"/>
          <a:stretch>
            <a:fillRect/>
          </a:stretch>
        </p:blipFill>
        <p:spPr>
          <a:xfrm>
            <a:off x="2190417" y="1142800"/>
            <a:ext cx="4763165" cy="2857899"/>
          </a:xfrm>
          <a:prstGeom prst="rect">
            <a:avLst/>
          </a:prstGeom>
        </p:spPr>
      </p:pic>
    </p:spTree>
    <p:extLst>
      <p:ext uri="{BB962C8B-B14F-4D97-AF65-F5344CB8AC3E}">
        <p14:creationId xmlns:p14="http://schemas.microsoft.com/office/powerpoint/2010/main" val="1817824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5"/>
        <p:cNvGrpSpPr/>
        <p:nvPr/>
      </p:nvGrpSpPr>
      <p:grpSpPr>
        <a:xfrm>
          <a:off x="0" y="0"/>
          <a:ext cx="0" cy="0"/>
          <a:chOff x="0" y="0"/>
          <a:chExt cx="0" cy="0"/>
        </a:xfrm>
      </p:grpSpPr>
      <p:pic>
        <p:nvPicPr>
          <p:cNvPr id="5" name="Picture 4" descr="A group of dolphins swimming in water&#10;&#10;Description automatically generated">
            <a:extLst>
              <a:ext uri="{FF2B5EF4-FFF2-40B4-BE49-F238E27FC236}">
                <a16:creationId xmlns:a16="http://schemas.microsoft.com/office/drawing/2014/main" id="{D1FA9378-890C-3D75-5202-D0AEBFAB6204}"/>
              </a:ext>
            </a:extLst>
          </p:cNvPr>
          <p:cNvPicPr>
            <a:picLocks noChangeAspect="1"/>
          </p:cNvPicPr>
          <p:nvPr/>
        </p:nvPicPr>
        <p:blipFill>
          <a:blip r:embed="rId3"/>
          <a:stretch>
            <a:fillRect/>
          </a:stretch>
        </p:blipFill>
        <p:spPr>
          <a:xfrm>
            <a:off x="1394969" y="780441"/>
            <a:ext cx="6354062" cy="4363059"/>
          </a:xfrm>
          <a:prstGeom prst="rect">
            <a:avLst/>
          </a:prstGeom>
        </p:spPr>
      </p:pic>
    </p:spTree>
    <p:extLst>
      <p:ext uri="{BB962C8B-B14F-4D97-AF65-F5344CB8AC3E}">
        <p14:creationId xmlns:p14="http://schemas.microsoft.com/office/powerpoint/2010/main" val="2939918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5"/>
        <p:cNvGrpSpPr/>
        <p:nvPr/>
      </p:nvGrpSpPr>
      <p:grpSpPr>
        <a:xfrm>
          <a:off x="0" y="0"/>
          <a:ext cx="0" cy="0"/>
          <a:chOff x="0" y="0"/>
          <a:chExt cx="0" cy="0"/>
        </a:xfrm>
      </p:grpSpPr>
      <p:sp>
        <p:nvSpPr>
          <p:cNvPr id="2" name="TextBox 1">
            <a:extLst>
              <a:ext uri="{FF2B5EF4-FFF2-40B4-BE49-F238E27FC236}">
                <a16:creationId xmlns:a16="http://schemas.microsoft.com/office/drawing/2014/main" id="{DAFCB8F5-2D6D-95D2-D5ED-A3ADE0A55195}"/>
              </a:ext>
            </a:extLst>
          </p:cNvPr>
          <p:cNvSpPr txBox="1"/>
          <p:nvPr/>
        </p:nvSpPr>
        <p:spPr>
          <a:xfrm>
            <a:off x="1711842" y="308344"/>
            <a:ext cx="5252484" cy="584775"/>
          </a:xfrm>
          <a:prstGeom prst="rect">
            <a:avLst/>
          </a:prstGeom>
          <a:noFill/>
        </p:spPr>
        <p:txBody>
          <a:bodyPr wrap="square" rtlCol="0">
            <a:spAutoFit/>
          </a:bodyPr>
          <a:lstStyle/>
          <a:p>
            <a:pPr algn="ctr"/>
            <a:r>
              <a:rPr lang="en-US" sz="3200" dirty="0">
                <a:solidFill>
                  <a:schemeClr val="tx1"/>
                </a:solidFill>
                <a:latin typeface="Times New Roman" panose="02020603050405020304" pitchFamily="18" charset="0"/>
                <a:cs typeface="Times New Roman" panose="02020603050405020304" pitchFamily="18" charset="0"/>
              </a:rPr>
              <a:t>Comparing Images</a:t>
            </a:r>
            <a:endParaRPr lang="en-IN" sz="3200" dirty="0">
              <a:solidFill>
                <a:schemeClr val="tx1"/>
              </a:solidFill>
              <a:latin typeface="Times New Roman" panose="02020603050405020304" pitchFamily="18" charset="0"/>
              <a:cs typeface="Times New Roman" panose="02020603050405020304" pitchFamily="18" charset="0"/>
            </a:endParaRPr>
          </a:p>
        </p:txBody>
      </p:sp>
      <p:pic>
        <p:nvPicPr>
          <p:cNvPr id="5" name="Picture 4" descr="A collage of images of a tiger and a snake&#10;&#10;Description automatically generated">
            <a:extLst>
              <a:ext uri="{FF2B5EF4-FFF2-40B4-BE49-F238E27FC236}">
                <a16:creationId xmlns:a16="http://schemas.microsoft.com/office/drawing/2014/main" id="{8B34A3A1-FDC7-3FC3-6E07-AEE7F0EE6608}"/>
              </a:ext>
            </a:extLst>
          </p:cNvPr>
          <p:cNvPicPr>
            <a:picLocks noChangeAspect="1"/>
          </p:cNvPicPr>
          <p:nvPr/>
        </p:nvPicPr>
        <p:blipFill>
          <a:blip r:embed="rId3"/>
          <a:stretch>
            <a:fillRect/>
          </a:stretch>
        </p:blipFill>
        <p:spPr>
          <a:xfrm>
            <a:off x="1711842" y="893119"/>
            <a:ext cx="5320860" cy="4200200"/>
          </a:xfrm>
          <a:prstGeom prst="rect">
            <a:avLst/>
          </a:prstGeom>
        </p:spPr>
      </p:pic>
    </p:spTree>
    <p:extLst>
      <p:ext uri="{BB962C8B-B14F-4D97-AF65-F5344CB8AC3E}">
        <p14:creationId xmlns:p14="http://schemas.microsoft.com/office/powerpoint/2010/main" val="1880615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1"/>
          <p:cNvSpPr txBox="1">
            <a:spLocks noGrp="1"/>
          </p:cNvSpPr>
          <p:nvPr>
            <p:ph type="subTitle" idx="1"/>
          </p:nvPr>
        </p:nvSpPr>
        <p:spPr>
          <a:xfrm>
            <a:off x="383075" y="1908900"/>
            <a:ext cx="2469000" cy="1194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DnCNN is a promising method to use for image denoising </a:t>
            </a:r>
            <a:endParaRPr sz="1400" dirty="0"/>
          </a:p>
        </p:txBody>
      </p:sp>
      <p:sp>
        <p:nvSpPr>
          <p:cNvPr id="297" name="Google Shape;297;p31"/>
          <p:cNvSpPr txBox="1">
            <a:spLocks noGrp="1"/>
          </p:cNvSpPr>
          <p:nvPr>
            <p:ph type="subTitle" idx="2"/>
          </p:nvPr>
        </p:nvSpPr>
        <p:spPr>
          <a:xfrm>
            <a:off x="3284775" y="1908900"/>
            <a:ext cx="24690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As compared with other two models UDnCNN and DUDnCNN model, DnCNN performed better than them as less information is lost during denoising</a:t>
            </a:r>
            <a:endParaRPr sz="1400" dirty="0"/>
          </a:p>
        </p:txBody>
      </p:sp>
      <p:sp>
        <p:nvSpPr>
          <p:cNvPr id="298" name="Google Shape;298;p31"/>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299" name="Google Shape;299;p31"/>
          <p:cNvSpPr txBox="1">
            <a:spLocks noGrp="1"/>
          </p:cNvSpPr>
          <p:nvPr>
            <p:ph type="subTitle" idx="3"/>
          </p:nvPr>
        </p:nvSpPr>
        <p:spPr>
          <a:xfrm>
            <a:off x="6186450" y="1908900"/>
            <a:ext cx="2766164" cy="1194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Other methods can also be used depending on the situation like when we don’t have enough resources to train complex networks or when we want global scale of images rather than patches.</a:t>
            </a:r>
            <a:endParaRPr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8" name="Google Shape;298;p31"/>
          <p:cNvSpPr txBox="1">
            <a:spLocks noGrp="1"/>
          </p:cNvSpPr>
          <p:nvPr>
            <p:ph type="title"/>
          </p:nvPr>
        </p:nvSpPr>
        <p:spPr>
          <a:xfrm>
            <a:off x="1148620" y="352332"/>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Work</a:t>
            </a:r>
            <a:endParaRPr dirty="0"/>
          </a:p>
        </p:txBody>
      </p:sp>
      <p:sp>
        <p:nvSpPr>
          <p:cNvPr id="5" name="Subtitle 4">
            <a:extLst>
              <a:ext uri="{FF2B5EF4-FFF2-40B4-BE49-F238E27FC236}">
                <a16:creationId xmlns:a16="http://schemas.microsoft.com/office/drawing/2014/main" id="{6724E9EB-030D-1AA6-1440-0C7A1942FADA}"/>
              </a:ext>
            </a:extLst>
          </p:cNvPr>
          <p:cNvSpPr>
            <a:spLocks noGrp="1"/>
          </p:cNvSpPr>
          <p:nvPr>
            <p:ph type="subTitle" idx="1"/>
          </p:nvPr>
        </p:nvSpPr>
        <p:spPr>
          <a:xfrm>
            <a:off x="425605" y="1034372"/>
            <a:ext cx="8048545" cy="4109128"/>
          </a:xfrm>
        </p:spPr>
        <p:txBody>
          <a:bodyPr/>
          <a:lstStyle/>
          <a:p>
            <a:pPr>
              <a:buFont typeface="+mj-lt"/>
              <a:buAutoNum type="arabicPeriod"/>
            </a:pPr>
            <a:r>
              <a:rPr lang="en-US" b="1" u="sng" dirty="0">
                <a:solidFill>
                  <a:schemeClr val="bg1"/>
                </a:solidFill>
              </a:rPr>
              <a:t>Deep Learning Architectures</a:t>
            </a:r>
            <a:r>
              <a:rPr lang="en-US" b="1" dirty="0">
                <a:solidFill>
                  <a:schemeClr val="bg1"/>
                </a:solidFill>
              </a:rPr>
              <a:t>: </a:t>
            </a:r>
            <a:r>
              <a:rPr lang="en-US" dirty="0">
                <a:solidFill>
                  <a:schemeClr val="bg1"/>
                </a:solidFill>
              </a:rPr>
              <a:t>Develop more sophisticated deep learning architectures specifically designed for image denoising tasks. This includes exploring novel network architectures, skip connections, attention mechanisms, and transformer-based models.</a:t>
            </a:r>
          </a:p>
          <a:p>
            <a:pPr>
              <a:buFont typeface="+mj-lt"/>
              <a:buAutoNum type="arabicPeriod"/>
            </a:pPr>
            <a:r>
              <a:rPr lang="en-US" b="1" u="sng" dirty="0">
                <a:solidFill>
                  <a:schemeClr val="bg1"/>
                </a:solidFill>
              </a:rPr>
              <a:t>Adversarial Learning</a:t>
            </a:r>
            <a:r>
              <a:rPr lang="en-US" b="1" dirty="0">
                <a:solidFill>
                  <a:schemeClr val="bg1"/>
                </a:solidFill>
              </a:rPr>
              <a:t>: </a:t>
            </a:r>
            <a:r>
              <a:rPr lang="en-US" dirty="0">
                <a:solidFill>
                  <a:schemeClr val="bg1"/>
                </a:solidFill>
              </a:rPr>
              <a:t>Investigate the use of adversarial training methods to improve the robustness of denoising models. Adversarial training can help models generalize better to diverse noise patterns and challenging real-world scenarios.</a:t>
            </a:r>
          </a:p>
          <a:p>
            <a:pPr>
              <a:buFont typeface="+mj-lt"/>
              <a:buAutoNum type="arabicPeriod"/>
            </a:pPr>
            <a:r>
              <a:rPr lang="en-US" b="1" u="sng" dirty="0">
                <a:solidFill>
                  <a:schemeClr val="bg1"/>
                </a:solidFill>
              </a:rPr>
              <a:t>Transfer Learning and Pre-training</a:t>
            </a:r>
            <a:r>
              <a:rPr lang="en-US" b="1" dirty="0">
                <a:solidFill>
                  <a:schemeClr val="bg1"/>
                </a:solidFill>
              </a:rPr>
              <a:t>: </a:t>
            </a:r>
            <a:r>
              <a:rPr lang="en-US" dirty="0">
                <a:solidFill>
                  <a:schemeClr val="bg1"/>
                </a:solidFill>
              </a:rPr>
              <a:t>Explore transfer learning techniques and pre-training strategies on large datasets. Pre-trained models on general image datasets can be fine-tuned for specific denoising tasks, leading to improved performance with limited labeled data.</a:t>
            </a:r>
          </a:p>
          <a:p>
            <a:pPr>
              <a:buFont typeface="+mj-lt"/>
              <a:buAutoNum type="arabicPeriod"/>
            </a:pPr>
            <a:r>
              <a:rPr lang="en-US" b="1" u="sng" dirty="0">
                <a:solidFill>
                  <a:schemeClr val="bg1"/>
                </a:solidFill>
              </a:rPr>
              <a:t>Sparse Representation and Dictionary Learning</a:t>
            </a:r>
            <a:r>
              <a:rPr lang="en-US" b="1" dirty="0">
                <a:solidFill>
                  <a:schemeClr val="bg1"/>
                </a:solidFill>
              </a:rPr>
              <a:t>: </a:t>
            </a:r>
            <a:r>
              <a:rPr lang="en-US" dirty="0">
                <a:solidFill>
                  <a:schemeClr val="bg1"/>
                </a:solidFill>
              </a:rPr>
              <a:t>Explore sparse representation and dictionary learning methods for image denoising. These methods leverage the sparsity of natural images to learn effective representations and denoise images with less reliance on large datasets.</a:t>
            </a:r>
          </a:p>
          <a:p>
            <a:pPr>
              <a:buFont typeface="+mj-lt"/>
              <a:buAutoNum type="arabicPeriod"/>
            </a:pPr>
            <a:r>
              <a:rPr lang="en-US" b="1" u="sng" dirty="0">
                <a:solidFill>
                  <a:schemeClr val="bg1"/>
                </a:solidFill>
              </a:rPr>
              <a:t>Real-Time Denoising</a:t>
            </a:r>
            <a:r>
              <a:rPr lang="en-US" b="1" dirty="0">
                <a:solidFill>
                  <a:schemeClr val="bg1"/>
                </a:solidFill>
              </a:rPr>
              <a:t>: </a:t>
            </a:r>
            <a:r>
              <a:rPr lang="en-US" dirty="0">
                <a:solidFill>
                  <a:schemeClr val="bg1"/>
                </a:solidFill>
              </a:rPr>
              <a:t>Focus on developing denoising algorithms that are optimized for real-time processing, especially for applications like video denoising, live streaming, or embedded systems.</a:t>
            </a:r>
          </a:p>
          <a:p>
            <a:pPr>
              <a:buFont typeface="+mj-lt"/>
              <a:buAutoNum type="arabicPeriod"/>
            </a:pPr>
            <a:r>
              <a:rPr lang="en-US" b="1" u="sng" dirty="0">
                <a:solidFill>
                  <a:schemeClr val="bg1"/>
                </a:solidFill>
              </a:rPr>
              <a:t>Hardware Acceleration</a:t>
            </a:r>
            <a:r>
              <a:rPr lang="en-US" b="1" dirty="0">
                <a:solidFill>
                  <a:schemeClr val="bg1"/>
                </a:solidFill>
              </a:rPr>
              <a:t>: </a:t>
            </a:r>
            <a:r>
              <a:rPr lang="en-US" dirty="0">
                <a:solidFill>
                  <a:schemeClr val="bg1"/>
                </a:solidFill>
              </a:rPr>
              <a:t>Explore hardware acceleration techniques, including the use of specialized hardware (e.g., GPUs, TPUs, or custom accelerators) to speed up the inference process, making denoising models more practical for real-time applications.</a:t>
            </a:r>
          </a:p>
        </p:txBody>
      </p:sp>
    </p:spTree>
    <p:extLst>
      <p:ext uri="{BB962C8B-B14F-4D97-AF65-F5344CB8AC3E}">
        <p14:creationId xmlns:p14="http://schemas.microsoft.com/office/powerpoint/2010/main" val="55681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2"/>
          <p:cNvSpPr txBox="1">
            <a:spLocks noGrp="1"/>
          </p:cNvSpPr>
          <p:nvPr>
            <p:ph type="title"/>
          </p:nvPr>
        </p:nvSpPr>
        <p:spPr>
          <a:xfrm>
            <a:off x="264825" y="2263950"/>
            <a:ext cx="8083200" cy="7233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3500"/>
              <a:t>Thank You</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632175" y="920625"/>
            <a:ext cx="7679700" cy="726900"/>
          </a:xfrm>
        </p:spPr>
        <p:txBody>
          <a:bodyPr wrap="square" anchor="ctr">
            <a:normAutofit/>
          </a:bodyPr>
          <a:lstStyle/>
          <a:p>
            <a:r>
              <a:rPr lang="en-US"/>
              <a:t>INDEX</a:t>
            </a: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type="body" idx="1"/>
          </p:nvPr>
        </p:nvSpPr>
        <p:spPr>
          <a:xfrm>
            <a:off x="632175" y="1717350"/>
            <a:ext cx="5520900" cy="2652300"/>
          </a:xfrm>
        </p:spPr>
        <p:txBody>
          <a:bodyPr wrap="square" anchor="t">
            <a:normAutofit/>
          </a:bodyPr>
          <a:lstStyle/>
          <a:p>
            <a:pPr>
              <a:spcAft>
                <a:spcPts val="600"/>
              </a:spcAft>
            </a:pPr>
            <a:r>
              <a:rPr lang="en-US"/>
              <a:t>INTRODUCTION</a:t>
            </a:r>
          </a:p>
          <a:p>
            <a:pPr>
              <a:spcAft>
                <a:spcPts val="600"/>
              </a:spcAft>
            </a:pPr>
            <a:r>
              <a:rPr lang="en-US"/>
              <a:t>METHODOLGY</a:t>
            </a:r>
          </a:p>
          <a:p>
            <a:pPr>
              <a:spcAft>
                <a:spcPts val="600"/>
              </a:spcAft>
            </a:pPr>
            <a:r>
              <a:rPr lang="en-US"/>
              <a:t>RESULT AND DISCUSSION</a:t>
            </a:r>
          </a:p>
          <a:p>
            <a:pPr>
              <a:spcAft>
                <a:spcPts val="600"/>
              </a:spcAft>
            </a:pPr>
            <a:r>
              <a:rPr lang="en-US"/>
              <a:t>CONCLUSION</a:t>
            </a:r>
          </a:p>
          <a:p>
            <a:pPr>
              <a:spcAft>
                <a:spcPts val="600"/>
              </a:spcAft>
            </a:pPr>
            <a:r>
              <a:rPr lang="en-US"/>
              <a:t>FUTURE WORK</a:t>
            </a:r>
          </a:p>
        </p:txBody>
      </p:sp>
      <p:sp>
        <p:nvSpPr>
          <p:cNvPr id="6" name="Slide Number Placeholder 5" hidden="1">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defTabSz="685800">
              <a:spcAft>
                <a:spcPts val="600"/>
              </a:spcAft>
              <a:buClrTx/>
              <a:defRPr/>
            </a:pPr>
            <a:fld id="{D76B855D-E9CC-4FF8-AD85-6CDC7B89A0DE}" type="slidenum">
              <a:rPr lang="en-US" sz="900" kern="1200" smtClean="0">
                <a:solidFill>
                  <a:prstClr val="black">
                    <a:tint val="75000"/>
                  </a:prstClr>
                </a:solidFill>
                <a:latin typeface="Calibri" panose="020F0502020204030204"/>
                <a:ea typeface="+mn-ea"/>
                <a:cs typeface="+mn-cs"/>
              </a:rPr>
              <a:pPr defTabSz="685800">
                <a:spcAft>
                  <a:spcPts val="600"/>
                </a:spcAft>
                <a:buClrTx/>
                <a:defRPr/>
              </a:pPr>
              <a:t>2</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3"/>
          <p:cNvSpPr txBox="1">
            <a:spLocks noGrp="1"/>
          </p:cNvSpPr>
          <p:nvPr>
            <p:ph type="title"/>
          </p:nvPr>
        </p:nvSpPr>
        <p:spPr>
          <a:xfrm>
            <a:off x="632175" y="997400"/>
            <a:ext cx="7679700" cy="127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Times New Roman"/>
                <a:ea typeface="Times New Roman"/>
                <a:cs typeface="Times New Roman"/>
                <a:sym typeface="Times New Roman"/>
              </a:rPr>
              <a:t>Image Denoising Using Deep Learning</a:t>
            </a:r>
            <a:endParaRPr dirty="0"/>
          </a:p>
        </p:txBody>
      </p:sp>
      <p:sp>
        <p:nvSpPr>
          <p:cNvPr id="233" name="Google Shape;233;p23"/>
          <p:cNvSpPr txBox="1">
            <a:spLocks noGrp="1"/>
          </p:cNvSpPr>
          <p:nvPr>
            <p:ph type="body" idx="1"/>
          </p:nvPr>
        </p:nvSpPr>
        <p:spPr>
          <a:xfrm>
            <a:off x="632175" y="2430175"/>
            <a:ext cx="5520900" cy="265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600" dirty="0"/>
              <a:t>This presentation compares various methods used for image denoising. The presentation focuses mainly on DnCNN, UDnCNN and DUDnCNN models.</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4"/>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1500" dirty="0"/>
              <a:t>There are various methods available for image denoising.</a:t>
            </a:r>
            <a:endParaRPr sz="1500" dirty="0"/>
          </a:p>
        </p:txBody>
      </p:sp>
      <p:sp>
        <p:nvSpPr>
          <p:cNvPr id="239" name="Google Shape;239;p24"/>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1500" dirty="0"/>
              <a:t>The project compares loss and PSNR(Peak signal to noise ration) value of each model using MSE loss.</a:t>
            </a:r>
            <a:endParaRPr sz="1500" dirty="0"/>
          </a:p>
        </p:txBody>
      </p:sp>
      <p:sp>
        <p:nvSpPr>
          <p:cNvPr id="240" name="Google Shape;240;p24"/>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dirty="0"/>
              <a:t>However, it is difficult to choose which one is better and which one to use.</a:t>
            </a:r>
            <a:endParaRPr sz="1500" dirty="0"/>
          </a:p>
        </p:txBody>
      </p:sp>
      <p:sp>
        <p:nvSpPr>
          <p:cNvPr id="241" name="Google Shape;241;p24"/>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dirty="0"/>
              <a:t>So the project compares various deep learning algorithms used for image denoising </a:t>
            </a:r>
            <a:endParaRPr sz="1500" dirty="0"/>
          </a:p>
        </p:txBody>
      </p:sp>
      <p:sp>
        <p:nvSpPr>
          <p:cNvPr id="242" name="Google Shape;242;p24"/>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5"/>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Image Denoising</a:t>
            </a:r>
            <a:endParaRPr dirty="0"/>
          </a:p>
        </p:txBody>
      </p:sp>
      <p:sp>
        <p:nvSpPr>
          <p:cNvPr id="248" name="Google Shape;248;p25"/>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Autofit/>
          </a:bodyPr>
          <a:lstStyle/>
          <a:p>
            <a:pPr marL="457200" lvl="0" indent="-323850" algn="l" rtl="0">
              <a:lnSpc>
                <a:spcPct val="110000"/>
              </a:lnSpc>
              <a:spcBef>
                <a:spcPts val="0"/>
              </a:spcBef>
              <a:spcAft>
                <a:spcPts val="0"/>
              </a:spcAft>
              <a:buSzPts val="1500"/>
              <a:buChar char="●"/>
            </a:pPr>
            <a:r>
              <a:rPr lang="en-US" sz="1500" dirty="0"/>
              <a:t>Sometimes there is a lot of noise in the image because of which a lot of information is lost from it </a:t>
            </a:r>
            <a:endParaRPr sz="1500" dirty="0"/>
          </a:p>
          <a:p>
            <a:pPr marL="457200" lvl="0" indent="-323850" algn="l" rtl="0">
              <a:lnSpc>
                <a:spcPct val="110000"/>
              </a:lnSpc>
              <a:spcBef>
                <a:spcPts val="0"/>
              </a:spcBef>
              <a:spcAft>
                <a:spcPts val="0"/>
              </a:spcAft>
              <a:buSzPts val="1500"/>
              <a:buChar char="●"/>
            </a:pPr>
            <a:r>
              <a:rPr lang="en-US" sz="1500" dirty="0"/>
              <a:t>So, it becomes necessary to denoise them.</a:t>
            </a:r>
            <a:endParaRPr sz="1500" dirty="0"/>
          </a:p>
          <a:p>
            <a:pPr marL="457200" lvl="0" indent="-323850" algn="l" rtl="0">
              <a:lnSpc>
                <a:spcPct val="110000"/>
              </a:lnSpc>
              <a:spcBef>
                <a:spcPts val="0"/>
              </a:spcBef>
              <a:spcAft>
                <a:spcPts val="0"/>
              </a:spcAft>
              <a:buSzPts val="1500"/>
              <a:buChar char="●"/>
            </a:pPr>
            <a:r>
              <a:rPr lang="en" sz="1500" dirty="0"/>
              <a:t>There are multiple models available for the purpose, now its our job to choose a suitable model for the job.</a:t>
            </a:r>
            <a:endParaRPr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a:spLocks noGrp="1"/>
          </p:cNvSpPr>
          <p:nvPr>
            <p:ph type="subTitle" idx="1"/>
          </p:nvPr>
        </p:nvSpPr>
        <p:spPr>
          <a:xfrm>
            <a:off x="6368675" y="1394975"/>
            <a:ext cx="2647734" cy="121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Then the images with the noise will be given to the models to denoise them and their performance will be measured in comparision to the original or the clean image</a:t>
            </a:r>
            <a:endParaRPr sz="1400" dirty="0"/>
          </a:p>
        </p:txBody>
      </p:sp>
      <p:sp>
        <p:nvSpPr>
          <p:cNvPr id="254" name="Google Shape;254;p26"/>
          <p:cNvSpPr txBox="1">
            <a:spLocks noGrp="1"/>
          </p:cNvSpPr>
          <p:nvPr>
            <p:ph type="subTitle" idx="2"/>
          </p:nvPr>
        </p:nvSpPr>
        <p:spPr>
          <a:xfrm>
            <a:off x="6368674" y="3321975"/>
            <a:ext cx="2775325" cy="121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We are using 3 models namely- DnCNN, UDnCNN and DUDnCNN model and are comparinf their performances with each other</a:t>
            </a:r>
            <a:endParaRPr sz="1400" dirty="0"/>
          </a:p>
        </p:txBody>
      </p:sp>
      <p:sp>
        <p:nvSpPr>
          <p:cNvPr id="255" name="Google Shape;255;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1400" dirty="0"/>
              <a:t>The dataset of images will be given to the model and artificial noise will be added to each one of them</a:t>
            </a:r>
            <a:endParaRPr sz="1400" dirty="0"/>
          </a:p>
        </p:txBody>
      </p:sp>
      <p:sp>
        <p:nvSpPr>
          <p:cNvPr id="256" name="Google Shape;256;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US" sz="1400" dirty="0"/>
              <a:t>The comparison is done on the basis of loss calculated by MSE and their respective PSNR values.</a:t>
            </a:r>
            <a:endParaRPr sz="1400" dirty="0"/>
          </a:p>
        </p:txBody>
      </p:sp>
      <p:sp>
        <p:nvSpPr>
          <p:cNvPr id="257" name="Google Shape;257;p2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Proposed Method</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7"/>
          <p:cNvSpPr txBox="1">
            <a:spLocks noGrp="1"/>
          </p:cNvSpPr>
          <p:nvPr>
            <p:ph type="subTitle" idx="1"/>
          </p:nvPr>
        </p:nvSpPr>
        <p:spPr>
          <a:xfrm>
            <a:off x="127591" y="1394975"/>
            <a:ext cx="2538234"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dirty="0"/>
              <a:t>Each model is trained on 200 epochs on same image and then later their performance is measured by comparing denoised image to clean image</a:t>
            </a:r>
            <a:endParaRPr dirty="0"/>
          </a:p>
        </p:txBody>
      </p:sp>
      <p:sp>
        <p:nvSpPr>
          <p:cNvPr id="263" name="Google Shape;263;p27"/>
          <p:cNvSpPr txBox="1">
            <a:spLocks noGrp="1"/>
          </p:cNvSpPr>
          <p:nvPr>
            <p:ph type="subTitle" idx="2"/>
          </p:nvPr>
        </p:nvSpPr>
        <p:spPr>
          <a:xfrm>
            <a:off x="202019" y="3096425"/>
            <a:ext cx="2463806"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dirty="0"/>
              <a:t>The activation function used is ReLU which is a better choice is comparision to other approaches as it can handle vanishing gradient problem</a:t>
            </a:r>
            <a:endParaRPr dirty="0"/>
          </a:p>
        </p:txBody>
      </p:sp>
      <p:sp>
        <p:nvSpPr>
          <p:cNvPr id="264" name="Google Shape;264;p27"/>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The optimiser used is “Adams” which adjusts the learning rate according to the model and is better than other optimisers like ”ADAGRAD” etc</a:t>
            </a:r>
            <a:endParaRPr dirty="0"/>
          </a:p>
        </p:txBody>
      </p:sp>
      <p:sp>
        <p:nvSpPr>
          <p:cNvPr id="265" name="Google Shape;265;p27"/>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The convulational layers used are variable and are based on the values calculated by the optimiser and increases by power of 2</a:t>
            </a:r>
            <a:endParaRPr dirty="0"/>
          </a:p>
        </p:txBody>
      </p:sp>
      <p:sp>
        <p:nvSpPr>
          <p:cNvPr id="266" name="Google Shape;266;p2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Working of Model</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Autofit/>
          </a:bodyPr>
          <a:lstStyle/>
          <a:p>
            <a:pPr marL="457200" lvl="0" indent="-330200" algn="l" rtl="0">
              <a:lnSpc>
                <a:spcPct val="110000"/>
              </a:lnSpc>
              <a:spcBef>
                <a:spcPts val="0"/>
              </a:spcBef>
              <a:spcAft>
                <a:spcPts val="0"/>
              </a:spcAft>
              <a:buSzPts val="1600"/>
              <a:buChar char="●"/>
            </a:pPr>
            <a:r>
              <a:rPr lang="en-US" sz="1600" dirty="0"/>
              <a:t>After training and testing of the models, all the models are compared with each other</a:t>
            </a:r>
            <a:endParaRPr sz="1600" dirty="0"/>
          </a:p>
          <a:p>
            <a:pPr marL="457200" lvl="0" indent="-330200" algn="l" rtl="0">
              <a:lnSpc>
                <a:spcPct val="110000"/>
              </a:lnSpc>
              <a:spcBef>
                <a:spcPts val="0"/>
              </a:spcBef>
              <a:spcAft>
                <a:spcPts val="0"/>
              </a:spcAft>
              <a:buSzPts val="1600"/>
              <a:buChar char="●"/>
            </a:pPr>
            <a:r>
              <a:rPr lang="en" sz="1600" dirty="0"/>
              <a:t>Various images are taken into consideration and the the performance of all the models can be clearly seen as they denoise the provided images.</a:t>
            </a:r>
            <a:endParaRPr sz="1600" dirty="0"/>
          </a:p>
        </p:txBody>
      </p:sp>
      <p:sp>
        <p:nvSpPr>
          <p:cNvPr id="272" name="Google Shape;272;p28"/>
          <p:cNvSpPr txBox="1">
            <a:spLocks noGrp="1"/>
          </p:cNvSpPr>
          <p:nvPr>
            <p:ph type="title"/>
          </p:nvPr>
        </p:nvSpPr>
        <p:spPr>
          <a:xfrm>
            <a:off x="4722075" y="997400"/>
            <a:ext cx="35898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dirty="0"/>
              <a:t>Result Analysis</a:t>
            </a:r>
            <a:endParaRPr dirty="0"/>
          </a:p>
        </p:txBody>
      </p:sp>
      <p:pic>
        <p:nvPicPr>
          <p:cNvPr id="273" name="Google Shape;273;p28"/>
          <p:cNvPicPr preferRelativeResize="0">
            <a:picLocks noGrp="1"/>
          </p:cNvPicPr>
          <p:nvPr>
            <p:ph type="pic" idx="2"/>
          </p:nvPr>
        </p:nvPicPr>
        <p:blipFill rotWithShape="1">
          <a:blip r:embed="rId3">
            <a:alphaModFix/>
          </a:blip>
          <a:srcRect l="27767" r="27762"/>
          <a:stretch/>
        </p:blipFill>
        <p:spPr>
          <a:xfrm>
            <a:off x="642700" y="632300"/>
            <a:ext cx="2615100" cy="3918900"/>
          </a:xfrm>
          <a:prstGeom prst="roundRect">
            <a:avLst>
              <a:gd name="adj" fmla="val 16667"/>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29"/>
          <p:cNvSpPr txBox="1">
            <a:spLocks noGrp="1"/>
          </p:cNvSpPr>
          <p:nvPr>
            <p:ph type="subTitle" idx="1"/>
          </p:nvPr>
        </p:nvSpPr>
        <p:spPr>
          <a:xfrm>
            <a:off x="4678425" y="1697758"/>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Their PSNR values are compared with each other.</a:t>
            </a:r>
            <a:endParaRPr sz="1400" dirty="0"/>
          </a:p>
        </p:txBody>
      </p:sp>
      <p:sp>
        <p:nvSpPr>
          <p:cNvPr id="280" name="Google Shape;280;p29"/>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Their loss is calculated using Mean Squared Error loss function</a:t>
            </a:r>
            <a:endParaRPr sz="1400" dirty="0"/>
          </a:p>
        </p:txBody>
      </p:sp>
      <p:pic>
        <p:nvPicPr>
          <p:cNvPr id="281" name="Google Shape;281;p29"/>
          <p:cNvPicPr preferRelativeResize="0">
            <a:picLocks noGrp="1"/>
          </p:cNvPicPr>
          <p:nvPr>
            <p:ph type="pic" idx="3"/>
          </p:nvPr>
        </p:nvPicPr>
        <p:blipFill rotWithShape="1">
          <a:blip r:embed="rId3">
            <a:alphaModFix/>
          </a:blip>
          <a:srcRect l="24973" r="24978"/>
          <a:stretch/>
        </p:blipFill>
        <p:spPr>
          <a:xfrm>
            <a:off x="642700" y="632300"/>
            <a:ext cx="2615100" cy="3918900"/>
          </a:xfrm>
          <a:prstGeom prst="roundRect">
            <a:avLst>
              <a:gd name="adj" fmla="val 16667"/>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1005</Words>
  <Application>Microsoft Office PowerPoint</Application>
  <PresentationFormat>On-screen Show (16:9)</PresentationFormat>
  <Paragraphs>68</Paragraphs>
  <Slides>15</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Lato</vt:lpstr>
      <vt:lpstr>Calibri</vt:lpstr>
      <vt:lpstr>Open Sans Medium</vt:lpstr>
      <vt:lpstr>Montserrat</vt:lpstr>
      <vt:lpstr>Arial</vt:lpstr>
      <vt:lpstr>League Spartan</vt:lpstr>
      <vt:lpstr>Lato Light</vt:lpstr>
      <vt:lpstr>DM Sans</vt:lpstr>
      <vt:lpstr>Poppins</vt:lpstr>
      <vt:lpstr>Times New Roman</vt:lpstr>
      <vt:lpstr>Focus</vt:lpstr>
      <vt:lpstr>Comparison of Image Denoising Algorithms</vt:lpstr>
      <vt:lpstr>INDEX</vt:lpstr>
      <vt:lpstr>Image Denoising Using Deep Learning</vt:lpstr>
      <vt:lpstr>Introduction</vt:lpstr>
      <vt:lpstr>Image Denoising</vt:lpstr>
      <vt:lpstr>Proposed Method</vt:lpstr>
      <vt:lpstr>Working of Model</vt:lpstr>
      <vt:lpstr>Result Analysis</vt:lpstr>
      <vt:lpstr>PowerPoint Presentation</vt:lpstr>
      <vt:lpstr>PowerPoint Presentation</vt:lpstr>
      <vt:lpstr>PowerPoint Presentation</vt:lpstr>
      <vt:lpstr>PowerPoint Presentation</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Reverse Turing Test for Estimating Competitive Hardness of Password Recommender System</dc:title>
  <dc:creator>Harsh Mittal</dc:creator>
  <cp:lastModifiedBy>Kartickey Aggarwal</cp:lastModifiedBy>
  <cp:revision>4</cp:revision>
  <dcterms:modified xsi:type="dcterms:W3CDTF">2024-07-04T18:39:43Z</dcterms:modified>
</cp:coreProperties>
</file>